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59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02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2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2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82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52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85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81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50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65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80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68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0000">
              <a:srgbClr val="FFFFD1"/>
            </a:gs>
            <a:gs pos="100000">
              <a:srgbClr val="D5D000">
                <a:alpha val="78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Erwin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Tie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Indochina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melaporkan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diperbaharui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berehat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cita-cita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8060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0000">
              <a:srgbClr val="FFFFD1"/>
            </a:gs>
            <a:gs pos="100000">
              <a:srgbClr val="D5D000">
                <a:alpha val="78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keperluan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perkongsiannya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diilhamkan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0921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0000">
              <a:srgbClr val="FFFFD1"/>
            </a:gs>
            <a:gs pos="100000">
              <a:srgbClr val="D5D000">
                <a:alpha val="78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Wen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seterusnya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kira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1244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146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2022-05-26T02:26:20Z</dcterms:created>
  <dcterms:modified xsi:type="dcterms:W3CDTF">2022-05-30T05:54:26Z</dcterms:modified>
</cp:coreProperties>
</file>