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95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350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938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22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290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902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91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803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10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050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08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5/25/2022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317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CE2D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236" y="254643"/>
            <a:ext cx="8553696" cy="6240845"/>
          </a:xfrm>
        </p:spPr>
        <p:txBody>
          <a:bodyPr>
            <a:noAutofit/>
          </a:bodyPr>
          <a:lstStyle/>
          <a:p>
            <a:pPr marL="0" indent="0" fontAlgn="auto">
              <a:spcBef>
                <a:spcPts val="0"/>
              </a:spcBef>
              <a:buNone/>
            </a:pPr>
            <a:r>
              <a:rPr lang="en-US" altLang="zh-CN" sz="3600" b="1" dirty="0">
                <a:solidFill>
                  <a:srgbClr val="FF0000"/>
                </a:solidFill>
                <a:effectLst>
                  <a:glow rad="127000">
                    <a:prstClr val="white"/>
                  </a:glow>
                </a:effectLst>
                <a:ea typeface="Microsoft YaHei" panose="020B0503020204020204" charset="-122"/>
                <a:cs typeface="Calibri" panose="020F0502020204030204" charset="0"/>
              </a:rPr>
              <a:t>Missionary Care</a:t>
            </a:r>
            <a:r>
              <a:rPr lang="zh-CN" altLang="en-US" sz="3600" b="1" dirty="0" smtClean="0">
                <a:solidFill>
                  <a:srgbClr val="FF0000"/>
                </a:solidFill>
                <a:effectLst>
                  <a:glow rad="127000">
                    <a:prstClr val="white"/>
                  </a:glow>
                </a:effectLst>
                <a:ea typeface="Microsoft YaHei" panose="020B0503020204020204" charset="-122"/>
                <a:cs typeface="Calibri" panose="020F0502020204030204" charset="0"/>
              </a:rPr>
              <a:t>：</a:t>
            </a:r>
            <a:r>
              <a:rPr lang="en-US" sz="3600" b="1" dirty="0" smtClean="0">
                <a:solidFill>
                  <a:schemeClr val="tx2">
                    <a:lumMod val="50000"/>
                  </a:schemeClr>
                </a:solidFill>
                <a:effectLst>
                  <a:glow rad="76200">
                    <a:schemeClr val="bg1"/>
                  </a:glow>
                </a:effectLst>
                <a:ea typeface="Microsoft YaHei" panose="020B0503020204020204" charset="-122"/>
              </a:rPr>
              <a:t>Dear </a:t>
            </a:r>
            <a:r>
              <a:rPr lang="en-US" sz="3600" b="1" dirty="0">
                <a:solidFill>
                  <a:schemeClr val="tx2">
                    <a:lumMod val="50000"/>
                  </a:schemeClr>
                </a:solidFill>
                <a:effectLst>
                  <a:glow rad="76200">
                    <a:schemeClr val="bg1"/>
                  </a:glow>
                </a:effectLst>
                <a:ea typeface="Microsoft YaHei" panose="020B0503020204020204" charset="-122"/>
              </a:rPr>
              <a:t>God, we are thankful for Your delegation of our missionary, Joe Ling, to multiple tasks while he is staying back locally. He is leading the Nepali ministry online while looking after the local inland ministry and also pastoring a church. The pastor-in-charge will be leaving for further studies and he will soon shoulder the task of a solo pastor. At times, he feels inadequate for his tasks. We are however thankful </a:t>
            </a:r>
            <a:r>
              <a:rPr lang="en-US" sz="3600" b="1" dirty="0" smtClean="0">
                <a:solidFill>
                  <a:schemeClr val="tx2">
                    <a:lumMod val="50000"/>
                  </a:schemeClr>
                </a:solidFill>
                <a:effectLst>
                  <a:glow rad="76200">
                    <a:schemeClr val="bg1"/>
                  </a:glow>
                </a:effectLst>
                <a:ea typeface="Microsoft YaHei" panose="020B0503020204020204" charset="-122"/>
              </a:rPr>
              <a:t>as </a:t>
            </a:r>
            <a:r>
              <a:rPr lang="en-US" sz="3600" b="1" dirty="0">
                <a:solidFill>
                  <a:schemeClr val="tx2">
                    <a:lumMod val="50000"/>
                  </a:schemeClr>
                </a:solidFill>
                <a:effectLst>
                  <a:glow rad="76200">
                    <a:schemeClr val="bg1"/>
                  </a:glow>
                </a:effectLst>
                <a:ea typeface="Microsoft YaHei" panose="020B0503020204020204" charset="-122"/>
              </a:rPr>
              <a:t>Your grace is </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5" name="TextBox 4"/>
          <p:cNvSpPr txBox="1"/>
          <p:nvPr/>
        </p:nvSpPr>
        <p:spPr>
          <a:xfrm>
            <a:off x="7429484" y="6039220"/>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09539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CE2D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236" y="208344"/>
            <a:ext cx="8507397" cy="6287144"/>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enough </a:t>
            </a:r>
            <a:r>
              <a:rPr lang="en-US" sz="3600" b="1" dirty="0">
                <a:solidFill>
                  <a:schemeClr val="tx2">
                    <a:lumMod val="50000"/>
                  </a:schemeClr>
                </a:solidFill>
                <a:effectLst>
                  <a:glow rad="76200">
                    <a:schemeClr val="bg1"/>
                  </a:glow>
                </a:effectLst>
                <a:ea typeface="Microsoft YaHei" panose="020B0503020204020204" charset="-122"/>
              </a:rPr>
              <a:t>for him. We pray for the power of the Holy Spirit to be upon him. May he experience Your clear guidance. May he be granted the ability of speech as Peter’s during the Pentecost. We pray that the Native and Chinese believers will be edified by his every sermon. We also pray that You will open the way and prepare a visa platform for him to return to Nepal for missions.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4953965" y="6133956"/>
            <a:ext cx="4328932"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666261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6" r="12529"/>
          <a:stretch/>
        </p:blipFill>
        <p:spPr>
          <a:xfrm>
            <a:off x="0" y="0"/>
            <a:ext cx="9144000" cy="6860286"/>
          </a:xfrm>
          <a:prstGeom prst="rect">
            <a:avLst/>
          </a:prstGeom>
        </p:spPr>
      </p:pic>
    </p:spTree>
    <p:extLst>
      <p:ext uri="{BB962C8B-B14F-4D97-AF65-F5344CB8AC3E}">
        <p14:creationId xmlns:p14="http://schemas.microsoft.com/office/powerpoint/2010/main" val="2286665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7" r="12388"/>
          <a:stretch/>
        </p:blipFill>
        <p:spPr>
          <a:xfrm>
            <a:off x="-24063" y="0"/>
            <a:ext cx="9168063" cy="6861802"/>
          </a:xfrm>
          <a:prstGeom prst="rect">
            <a:avLst/>
          </a:prstGeom>
        </p:spPr>
      </p:pic>
    </p:spTree>
    <p:extLst>
      <p:ext uri="{BB962C8B-B14F-4D97-AF65-F5344CB8AC3E}">
        <p14:creationId xmlns:p14="http://schemas.microsoft.com/office/powerpoint/2010/main" val="413726879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178</Words>
  <Application>Microsoft Office PowerPoint</Application>
  <PresentationFormat>On-screen Show (4:3)</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2022-05-24T08:07:24Z</dcterms:created>
  <dcterms:modified xsi:type="dcterms:W3CDTF">2022-05-25T01:12:22Z</dcterms:modified>
</cp:coreProperties>
</file>