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5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50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938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2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290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02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91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80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10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50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08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1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上帝，林传君宣教士滞留在本地期间蒙祢重用。他线上带领尼泊尔事工，兼顾本地内陆事工，也牧养教会。主理牧师即将出国深造，单独牧养的责任更重，满满的服事让他力不从心。但感恩，祢恩典够他用，让他深深经历祢的带领。求圣灵的能力临到他，让他得着五旬节时彼得的口才，每次传讲信息时，内陆同胞和华人信徒都得造就。祷告天父开路，预备签证平台回到尼泊尔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129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0" r="12494"/>
          <a:stretch/>
        </p:blipFill>
        <p:spPr>
          <a:xfrm>
            <a:off x="0" y="1"/>
            <a:ext cx="9151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183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2022-05-24T08:07:24Z</dcterms:created>
  <dcterms:modified xsi:type="dcterms:W3CDTF">2022-05-25T01:02:39Z</dcterms:modified>
</cp:coreProperties>
</file>