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5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50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38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2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90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91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80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10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5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08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1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Joe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terkandas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talian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pedalaman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melanjutkan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tanggungjawabnya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9310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begitu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menyebabkan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begitu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karunia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cukup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kepimpinan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8857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memperoleh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Petrus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diperolehi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Pentakosta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berkhotbah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pedalaman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diteguhkan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platform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199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2022-05-24T08:07:24Z</dcterms:created>
  <dcterms:modified xsi:type="dcterms:W3CDTF">2022-05-25T01:12:51Z</dcterms:modified>
</cp:coreProperties>
</file>