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173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508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8890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735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061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192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896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547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604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402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21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2270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182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979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4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68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86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907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25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750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9578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0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5126-9159-4BC3-9398-1347A99DC3C9}" type="datetimeFigureOut">
              <a:rPr lang="en-MY" smtClean="0"/>
              <a:t>13/5/2022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009A-9111-4E6B-970E-DF6535FFE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41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0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天父，我们为英国的阮文顺和余惠信宣教士夫妇祷告。由于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新一波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香港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移民潮，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导致最近励德堂人数快速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增长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，主日出席人数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平均</a:t>
            </a:r>
            <a:r>
              <a:rPr lang="en-US" altLang="zh-TW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300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人。求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祢预备中、英、粤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三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语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的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讲员传讲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真理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并赐下足够的人力资源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负责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事工。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他们需要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智慧策划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相应的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事工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并事奉更加得力。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主啊！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惠信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宣教士双手僵硬、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疼痛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、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無力，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中医诊断为风湿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痛。求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祢医治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让她继续能够以双手弹琴等来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事奉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祢和</a:t>
            </a:r>
            <a:r>
              <a:rPr lang="zh-TW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服事人。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72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1" r="12557"/>
          <a:stretch/>
        </p:blipFill>
        <p:spPr>
          <a:xfrm>
            <a:off x="0" y="0"/>
            <a:ext cx="9144000" cy="686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2022-05-13T08:25:47Z</dcterms:created>
  <dcterms:modified xsi:type="dcterms:W3CDTF">2022-05-13T08:27:09Z</dcterms:modified>
</cp:coreProperties>
</file>