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9735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0979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545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0061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5192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6896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8547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8604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2402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0212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5182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8032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Syurgawi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Nguang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Ung Soon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Yii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Hie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Sing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United Kingdom.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Oleh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sebab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gelombang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imigresen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Hong Kong,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bilangan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Epsom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berkembang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pesat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baru-baru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purata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300 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hadir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Ahad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sediakan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pengkhotbah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bahasa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Cina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388230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Inggeris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Kantonis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menyebarkan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kebenaran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sumber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manusia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mencukupi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mengambil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alih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pelayanan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memerlukan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kebijaksanaan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merancang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pelayanan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sepadan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lebih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berkesan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Oh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!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Hie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Sing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mengalami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kekakuan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188989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kesakitan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kelemahan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bahagian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tangannya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didiagnosis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sebagai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reumatik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oleh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perubatan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tradisional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Cina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sembuhkan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supaya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orang lain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bermain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piano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kedua-dua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tangannya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Kritstus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240752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154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2022-05-13T08:25:47Z</dcterms:created>
  <dcterms:modified xsi:type="dcterms:W3CDTF">2022-05-13T08:32:10Z</dcterms:modified>
</cp:coreProperties>
</file>