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940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640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952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818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98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757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199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89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61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412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999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5/11/2022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3045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7236" y="704288"/>
            <a:ext cx="8727314"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God who guides us, we pray for our missionary couple in England, </a:t>
            </a:r>
            <a:r>
              <a:rPr lang="en-US" sz="3600" b="1" dirty="0" err="1">
                <a:solidFill>
                  <a:schemeClr val="tx2">
                    <a:lumMod val="50000"/>
                  </a:schemeClr>
                </a:solidFill>
                <a:effectLst>
                  <a:glow rad="76200">
                    <a:schemeClr val="bg1"/>
                  </a:glow>
                </a:effectLst>
                <a:ea typeface="Microsoft YaHei" panose="020B0503020204020204" charset="-122"/>
              </a:rPr>
              <a:t>Hii</a:t>
            </a:r>
            <a:r>
              <a:rPr lang="en-US" sz="3600" b="1" dirty="0">
                <a:solidFill>
                  <a:schemeClr val="tx2">
                    <a:lumMod val="50000"/>
                  </a:schemeClr>
                </a:solidFill>
                <a:effectLst>
                  <a:glow rad="76200">
                    <a:schemeClr val="bg1"/>
                  </a:glow>
                </a:effectLst>
                <a:ea typeface="Microsoft YaHei" panose="020B0503020204020204" charset="-122"/>
              </a:rPr>
              <a:t> Kong </a:t>
            </a:r>
            <a:r>
              <a:rPr lang="en-US" sz="3600" b="1" dirty="0" smtClean="0">
                <a:solidFill>
                  <a:schemeClr val="tx2">
                    <a:lumMod val="50000"/>
                  </a:schemeClr>
                </a:solidFill>
                <a:effectLst>
                  <a:glow rad="76200">
                    <a:schemeClr val="bg1"/>
                  </a:glow>
                </a:effectLst>
                <a:ea typeface="Microsoft YaHei" panose="020B0503020204020204" charset="-122"/>
              </a:rPr>
              <a:t> </a:t>
            </a:r>
            <a:r>
              <a:rPr lang="en-US" sz="3600" b="1" dirty="0" err="1" smtClean="0">
                <a:solidFill>
                  <a:schemeClr val="tx2">
                    <a:lumMod val="50000"/>
                  </a:schemeClr>
                </a:solidFill>
                <a:effectLst>
                  <a:glow rad="76200">
                    <a:schemeClr val="bg1"/>
                  </a:glow>
                </a:effectLst>
                <a:ea typeface="Microsoft YaHei" panose="020B0503020204020204" charset="-122"/>
              </a:rPr>
              <a:t>Ching</a:t>
            </a:r>
            <a:r>
              <a:rPr lang="en-US" sz="3600" b="1" dirty="0" smtClean="0">
                <a:solidFill>
                  <a:schemeClr val="tx2">
                    <a:lumMod val="50000"/>
                  </a:schemeClr>
                </a:solidFill>
                <a:effectLst>
                  <a:glow rad="76200">
                    <a:schemeClr val="bg1"/>
                  </a:glow>
                </a:effectLst>
                <a:ea typeface="Microsoft YaHei" panose="020B0503020204020204" charset="-122"/>
              </a:rPr>
              <a:t> </a:t>
            </a:r>
            <a:r>
              <a:rPr lang="en-US" sz="3600" b="1" dirty="0">
                <a:solidFill>
                  <a:schemeClr val="tx2">
                    <a:lumMod val="50000"/>
                  </a:schemeClr>
                </a:solidFill>
                <a:effectLst>
                  <a:glow rad="76200">
                    <a:schemeClr val="bg1"/>
                  </a:glow>
                </a:effectLst>
                <a:ea typeface="Microsoft YaHei" panose="020B0503020204020204" charset="-122"/>
              </a:rPr>
              <a:t>and Kong Yew Ming to be blessed </a:t>
            </a:r>
            <a:r>
              <a:rPr lang="en-US" sz="3600" b="1" dirty="0" smtClean="0">
                <a:solidFill>
                  <a:schemeClr val="tx2">
                    <a:lumMod val="50000"/>
                  </a:schemeClr>
                </a:solidFill>
                <a:effectLst>
                  <a:glow rad="76200">
                    <a:schemeClr val="bg1"/>
                  </a:glow>
                </a:effectLst>
                <a:ea typeface="Microsoft YaHei" panose="020B0503020204020204" charset="-122"/>
              </a:rPr>
              <a:t> with </a:t>
            </a:r>
            <a:r>
              <a:rPr lang="en-US" sz="3600" b="1" dirty="0">
                <a:solidFill>
                  <a:schemeClr val="tx2">
                    <a:lumMod val="50000"/>
                  </a:schemeClr>
                </a:solidFill>
                <a:effectLst>
                  <a:glow rad="76200">
                    <a:schemeClr val="bg1"/>
                  </a:glow>
                </a:effectLst>
                <a:ea typeface="Microsoft YaHei" panose="020B0503020204020204" charset="-122"/>
              </a:rPr>
              <a:t>perspective wisdom and faith to respond to the needs of the post-</a:t>
            </a:r>
            <a:r>
              <a:rPr lang="en-US" sz="3600" b="1" dirty="0" err="1">
                <a:solidFill>
                  <a:schemeClr val="tx2">
                    <a:lumMod val="50000"/>
                  </a:schemeClr>
                </a:solidFill>
                <a:effectLst>
                  <a:glow rad="76200">
                    <a:schemeClr val="bg1"/>
                  </a:glow>
                </a:effectLst>
                <a:ea typeface="Microsoft YaHei" panose="020B0503020204020204" charset="-122"/>
              </a:rPr>
              <a:t>covid</a:t>
            </a:r>
            <a:r>
              <a:rPr lang="en-US" sz="3600" b="1" dirty="0">
                <a:solidFill>
                  <a:schemeClr val="tx2">
                    <a:lumMod val="50000"/>
                  </a:schemeClr>
                </a:solidFill>
                <a:effectLst>
                  <a:glow rad="76200">
                    <a:schemeClr val="bg1"/>
                  </a:glow>
                </a:effectLst>
                <a:ea typeface="Microsoft YaHei" panose="020B0503020204020204" charset="-122"/>
              </a:rPr>
              <a:t> British community. May they continue to share the Gospel in this ever changing environment. We pray for You to direct the outcome of their posting this year. </a:t>
            </a:r>
            <a:r>
              <a:rPr lang="en-US" sz="3600" b="1" dirty="0" smtClean="0">
                <a:solidFill>
                  <a:schemeClr val="tx2">
                    <a:lumMod val="50000"/>
                  </a:schemeClr>
                </a:solidFill>
                <a:effectLst>
                  <a:glow rad="76200">
                    <a:schemeClr val="bg1"/>
                  </a:glow>
                </a:effectLst>
                <a:ea typeface="Microsoft YaHei" panose="020B0503020204020204" charset="-122"/>
              </a:rPr>
              <a:t>May  their </a:t>
            </a:r>
            <a:r>
              <a:rPr lang="en-US" sz="3600" b="1" dirty="0">
                <a:solidFill>
                  <a:schemeClr val="tx2">
                    <a:lumMod val="50000"/>
                  </a:schemeClr>
                </a:solidFill>
                <a:effectLst>
                  <a:glow rad="76200">
                    <a:schemeClr val="bg1"/>
                  </a:glow>
                </a:effectLst>
                <a:ea typeface="Microsoft YaHei" panose="020B0503020204020204" charset="-122"/>
              </a:rPr>
              <a:t>daughters, Maria and Gloria </a:t>
            </a:r>
            <a:r>
              <a:rPr lang="en-US" sz="3600" b="1" dirty="0" smtClean="0">
                <a:solidFill>
                  <a:schemeClr val="tx2">
                    <a:lumMod val="50000"/>
                  </a:schemeClr>
                </a:solidFill>
                <a:effectLst>
                  <a:glow rad="76200">
                    <a:schemeClr val="bg1"/>
                  </a:glow>
                </a:effectLst>
                <a:ea typeface="Microsoft YaHei" panose="020B0503020204020204" charset="-122"/>
              </a:rPr>
              <a:t>experience</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68377" y="6212840"/>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393511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Your providence and </a:t>
            </a:r>
            <a:r>
              <a:rPr lang="en-US" sz="3600" b="1" dirty="0">
                <a:solidFill>
                  <a:schemeClr val="tx2">
                    <a:lumMod val="50000"/>
                  </a:schemeClr>
                </a:solidFill>
                <a:effectLst>
                  <a:glow rad="76200">
                    <a:schemeClr val="bg1"/>
                  </a:glow>
                </a:effectLst>
                <a:ea typeface="Microsoft YaHei" panose="020B0503020204020204" charset="-122"/>
              </a:rPr>
              <a:t>guidance in the process of seeking employment. We also pray for their youngest daughter, Debbie, who is studying music course to be able to express her innermost music with clarity and </a:t>
            </a:r>
            <a:r>
              <a:rPr lang="en-US" sz="3600" b="1" dirty="0" err="1">
                <a:solidFill>
                  <a:schemeClr val="tx2">
                    <a:lumMod val="50000"/>
                  </a:schemeClr>
                </a:solidFill>
                <a:effectLst>
                  <a:glow rad="76200">
                    <a:schemeClr val="bg1"/>
                  </a:glow>
                </a:effectLst>
                <a:ea typeface="Microsoft YaHei" panose="020B0503020204020204" charset="-122"/>
              </a:rPr>
              <a:t>vigour</a:t>
            </a:r>
            <a:r>
              <a:rPr lang="en-US" sz="3600" b="1" dirty="0">
                <a:solidFill>
                  <a:schemeClr val="tx2">
                    <a:lumMod val="50000"/>
                  </a:schemeClr>
                </a:solidFill>
                <a:effectLst>
                  <a:glow rad="76200">
                    <a:schemeClr val="bg1"/>
                  </a:glow>
                </a:effectLst>
                <a:ea typeface="Microsoft YaHei" panose="020B0503020204020204" charset="-122"/>
              </a:rPr>
              <a:t>. May the grace and love of our Heavenly Father watch over our missionary </a:t>
            </a:r>
            <a:r>
              <a:rPr lang="en-US" sz="3600" b="1" dirty="0" err="1">
                <a:solidFill>
                  <a:schemeClr val="tx2">
                    <a:lumMod val="50000"/>
                  </a:schemeClr>
                </a:solidFill>
                <a:effectLst>
                  <a:glow rad="76200">
                    <a:schemeClr val="bg1"/>
                  </a:glow>
                </a:effectLst>
                <a:ea typeface="Microsoft YaHei" panose="020B0503020204020204" charset="-122"/>
              </a:rPr>
              <a:t>Hii</a:t>
            </a:r>
            <a:r>
              <a:rPr lang="en-US" sz="3600" b="1" dirty="0">
                <a:solidFill>
                  <a:schemeClr val="tx2">
                    <a:lumMod val="50000"/>
                  </a:schemeClr>
                </a:solidFill>
                <a:effectLst>
                  <a:glow rad="76200">
                    <a:schemeClr val="bg1"/>
                  </a:glow>
                </a:effectLst>
                <a:ea typeface="Microsoft YaHei" panose="020B0503020204020204" charset="-122"/>
              </a:rPr>
              <a:t> Kong </a:t>
            </a:r>
            <a:r>
              <a:rPr lang="en-US" sz="3600" b="1" dirty="0" err="1">
                <a:solidFill>
                  <a:schemeClr val="tx2">
                    <a:lumMod val="50000"/>
                  </a:schemeClr>
                </a:solidFill>
                <a:effectLst>
                  <a:glow rad="76200">
                    <a:schemeClr val="bg1"/>
                  </a:glow>
                </a:effectLst>
                <a:ea typeface="Microsoft YaHei" panose="020B0503020204020204" charset="-122"/>
              </a:rPr>
              <a:t>Ching</a:t>
            </a:r>
            <a:r>
              <a:rPr lang="en-US" sz="3600" b="1" dirty="0">
                <a:solidFill>
                  <a:schemeClr val="tx2">
                    <a:lumMod val="50000"/>
                  </a:schemeClr>
                </a:solidFill>
                <a:effectLst>
                  <a:glow rad="76200">
                    <a:schemeClr val="bg1"/>
                  </a:glow>
                </a:effectLst>
                <a:ea typeface="Microsoft YaHei" panose="020B0503020204020204" charset="-122"/>
              </a:rPr>
              <a:t> and his family. May they be blessed with peace and joy.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733435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6" r="12510"/>
          <a:stretch/>
        </p:blipFill>
        <p:spPr>
          <a:xfrm>
            <a:off x="0" y="0"/>
            <a:ext cx="9144000" cy="6862210"/>
          </a:xfrm>
          <a:prstGeom prst="rect">
            <a:avLst/>
          </a:prstGeom>
        </p:spPr>
      </p:pic>
    </p:spTree>
    <p:extLst>
      <p:ext uri="{BB962C8B-B14F-4D97-AF65-F5344CB8AC3E}">
        <p14:creationId xmlns:p14="http://schemas.microsoft.com/office/powerpoint/2010/main" val="1923149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586"/>
          <a:stretch/>
        </p:blipFill>
        <p:spPr>
          <a:xfrm>
            <a:off x="0" y="0"/>
            <a:ext cx="9144000" cy="6867498"/>
          </a:xfrm>
          <a:prstGeom prst="rect">
            <a:avLst/>
          </a:prstGeom>
        </p:spPr>
      </p:pic>
    </p:spTree>
    <p:extLst>
      <p:ext uri="{BB962C8B-B14F-4D97-AF65-F5344CB8AC3E}">
        <p14:creationId xmlns:p14="http://schemas.microsoft.com/office/powerpoint/2010/main" val="4104028978"/>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159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2022-05-11T07:22:30Z</dcterms:created>
  <dcterms:modified xsi:type="dcterms:W3CDTF">2022-05-11T07:25:25Z</dcterms:modified>
</cp:coreProperties>
</file>