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987C-CCDA-428D-8774-AD87D11A6235}" type="datetimeFigureOut">
              <a:rPr lang="en-MY" smtClean="0"/>
              <a:t>11/5/2022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9F2F-94C3-4E73-80CF-6223848EDBE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09348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987C-CCDA-428D-8774-AD87D11A6235}" type="datetimeFigureOut">
              <a:rPr lang="en-MY" smtClean="0"/>
              <a:t>11/5/2022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9F2F-94C3-4E73-80CF-6223848EDBE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36430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987C-CCDA-428D-8774-AD87D11A6235}" type="datetimeFigureOut">
              <a:rPr lang="en-MY" smtClean="0"/>
              <a:t>11/5/2022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9F2F-94C3-4E73-80CF-6223848EDBE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45585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9404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8184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98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7576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19974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8949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66177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4128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987C-CCDA-428D-8774-AD87D11A6235}" type="datetimeFigureOut">
              <a:rPr lang="en-MY" smtClean="0"/>
              <a:t>11/5/2022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9F2F-94C3-4E73-80CF-6223848EDBE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169434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99960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16403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952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987C-CCDA-428D-8774-AD87D11A6235}" type="datetimeFigureOut">
              <a:rPr lang="en-MY" smtClean="0"/>
              <a:t>11/5/2022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9F2F-94C3-4E73-80CF-6223848EDBE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04081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987C-CCDA-428D-8774-AD87D11A6235}" type="datetimeFigureOut">
              <a:rPr lang="en-MY" smtClean="0"/>
              <a:t>11/5/2022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9F2F-94C3-4E73-80CF-6223848EDBE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34680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987C-CCDA-428D-8774-AD87D11A6235}" type="datetimeFigureOut">
              <a:rPr lang="en-MY" smtClean="0"/>
              <a:t>11/5/2022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9F2F-94C3-4E73-80CF-6223848EDBE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60810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987C-CCDA-428D-8774-AD87D11A6235}" type="datetimeFigureOut">
              <a:rPr lang="en-MY" smtClean="0"/>
              <a:t>11/5/2022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9F2F-94C3-4E73-80CF-6223848EDBE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19643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987C-CCDA-428D-8774-AD87D11A6235}" type="datetimeFigureOut">
              <a:rPr lang="en-MY" smtClean="0"/>
              <a:t>11/5/2022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9F2F-94C3-4E73-80CF-6223848EDBE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0919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987C-CCDA-428D-8774-AD87D11A6235}" type="datetimeFigureOut">
              <a:rPr lang="en-MY" smtClean="0"/>
              <a:t>11/5/2022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9F2F-94C3-4E73-80CF-6223848EDBE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24809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987C-CCDA-428D-8774-AD87D11A6235}" type="datetimeFigureOut">
              <a:rPr lang="en-MY" smtClean="0"/>
              <a:t>11/5/2022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9F2F-94C3-4E73-80CF-6223848EDBE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93030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C987C-CCDA-428D-8774-AD87D11A6235}" type="datetimeFigureOut">
              <a:rPr lang="en-MY" smtClean="0"/>
              <a:t>11/5/2022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A9F2F-94C3-4E73-80CF-6223848EDBE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44946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304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5" y="864421"/>
            <a:ext cx="8447689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cap="all" dirty="0" smtClean="0">
                <a:effectLst>
                  <a:glow rad="76200">
                    <a:schemeClr val="bg1"/>
                  </a:glow>
                </a:effectLst>
                <a:ea typeface="Microsoft YaHei" panose="020B0503020204020204" pitchFamily="34" charset="-122"/>
              </a:rPr>
              <a:t>引导世人的上帝，</a:t>
            </a:r>
            <a:r>
              <a:rPr lang="zh-CN" altLang="en-US" sz="3600" b="1" cap="all" dirty="0">
                <a:effectLst>
                  <a:glow rad="76200">
                    <a:schemeClr val="bg1"/>
                  </a:glow>
                </a:effectLst>
                <a:ea typeface="Microsoft YaHei" panose="020B0503020204020204" pitchFamily="34" charset="-122"/>
              </a:rPr>
              <a:t>我</a:t>
            </a:r>
            <a:r>
              <a:rPr lang="zh-CN" altLang="en-US" sz="3600" b="1" cap="all" dirty="0" smtClean="0">
                <a:effectLst>
                  <a:glow rad="76200">
                    <a:schemeClr val="bg1"/>
                  </a:glow>
                </a:effectLst>
                <a:ea typeface="Microsoft YaHei" panose="020B0503020204020204" pitchFamily="34" charset="-122"/>
              </a:rPr>
              <a:t>们祷告在</a:t>
            </a:r>
            <a:r>
              <a:rPr lang="zh-CN" altLang="en-US" sz="3600" b="1" cap="all" dirty="0">
                <a:effectLst>
                  <a:glow rad="76200">
                    <a:schemeClr val="bg1"/>
                  </a:glow>
                </a:effectLst>
                <a:ea typeface="Microsoft YaHei" panose="020B0503020204020204" pitchFamily="34" charset="-122"/>
              </a:rPr>
              <a:t>英国的许广铮和江柔敏宣教士夫</a:t>
            </a:r>
            <a:r>
              <a:rPr lang="zh-CN" altLang="en-US" sz="3600" b="1" cap="all" dirty="0" smtClean="0">
                <a:effectLst>
                  <a:glow rad="76200">
                    <a:schemeClr val="bg1"/>
                  </a:glow>
                </a:effectLst>
                <a:ea typeface="Microsoft YaHei" panose="020B0503020204020204" pitchFamily="34" charset="-122"/>
              </a:rPr>
              <a:t>妇有透</a:t>
            </a:r>
            <a:r>
              <a:rPr lang="zh-CN" altLang="en-US" sz="3600" b="1" cap="all" dirty="0">
                <a:effectLst>
                  <a:glow rad="76200">
                    <a:schemeClr val="bg1"/>
                  </a:glow>
                </a:effectLst>
                <a:ea typeface="Microsoft YaHei" panose="020B0503020204020204" pitchFamily="34" charset="-122"/>
              </a:rPr>
              <a:t>视力、智慧和信心回应后疫情英国人的需要，在千变万化的时候继续宣讲福音</a:t>
            </a:r>
            <a:r>
              <a:rPr lang="zh-CN" altLang="en-US" sz="3600" b="1" cap="all" dirty="0" smtClean="0">
                <a:effectLst>
                  <a:glow rad="76200">
                    <a:schemeClr val="bg1"/>
                  </a:glow>
                </a:effectLst>
                <a:ea typeface="Microsoft YaHei" panose="020B0503020204020204" pitchFamily="34" charset="-122"/>
              </a:rPr>
              <a:t>。求祢指引他们今年派司的方向。祷告两</a:t>
            </a:r>
            <a:r>
              <a:rPr lang="zh-CN" altLang="en-US" sz="3600" b="1" cap="all" dirty="0">
                <a:effectLst>
                  <a:glow rad="76200">
                    <a:schemeClr val="bg1"/>
                  </a:glow>
                </a:effectLst>
                <a:ea typeface="Microsoft YaHei" panose="020B0503020204020204" pitchFamily="34" charset="-122"/>
              </a:rPr>
              <a:t>位女儿思炜和思</a:t>
            </a:r>
            <a:r>
              <a:rPr lang="zh-CN" altLang="en-US" sz="3600" b="1" cap="all" dirty="0" smtClean="0">
                <a:effectLst>
                  <a:glow rad="76200">
                    <a:schemeClr val="bg1"/>
                  </a:glow>
                </a:effectLst>
                <a:ea typeface="Microsoft YaHei" panose="020B0503020204020204" pitchFamily="34" charset="-122"/>
              </a:rPr>
              <a:t>融在</a:t>
            </a:r>
            <a:r>
              <a:rPr lang="zh-CN" altLang="en-US" sz="3600" b="1" cap="all" dirty="0">
                <a:effectLst>
                  <a:glow rad="76200">
                    <a:schemeClr val="bg1"/>
                  </a:glow>
                </a:effectLst>
                <a:ea typeface="Microsoft YaHei" panose="020B0503020204020204" pitchFamily="34" charset="-122"/>
              </a:rPr>
              <a:t>求职过程中，看</a:t>
            </a:r>
            <a:r>
              <a:rPr lang="zh-CN" altLang="en-US" sz="3600" b="1" cap="all" dirty="0" smtClean="0">
                <a:effectLst>
                  <a:glow rad="76200">
                    <a:schemeClr val="bg1"/>
                  </a:glow>
                </a:effectLst>
                <a:ea typeface="Microsoft YaHei" panose="020B0503020204020204" pitchFamily="34" charset="-122"/>
              </a:rPr>
              <a:t>见祢的</a:t>
            </a:r>
            <a:r>
              <a:rPr lang="zh-CN" altLang="en-US" sz="3600" b="1" cap="all" dirty="0">
                <a:effectLst>
                  <a:glow rad="76200">
                    <a:schemeClr val="bg1"/>
                  </a:glow>
                </a:effectLst>
                <a:ea typeface="Microsoft YaHei" panose="020B0503020204020204" pitchFamily="34" charset="-122"/>
              </a:rPr>
              <a:t>供应和指</a:t>
            </a:r>
            <a:r>
              <a:rPr lang="zh-CN" altLang="en-US" sz="3600" b="1" cap="all" dirty="0" smtClean="0">
                <a:effectLst>
                  <a:glow rad="76200">
                    <a:schemeClr val="bg1"/>
                  </a:glow>
                </a:effectLst>
                <a:ea typeface="Microsoft YaHei" panose="020B0503020204020204" pitchFamily="34" charset="-122"/>
              </a:rPr>
              <a:t>引的人生方向；而正修读音乐系的小</a:t>
            </a:r>
            <a:r>
              <a:rPr lang="zh-CN" altLang="en-US" sz="3600" b="1" cap="all" dirty="0">
                <a:effectLst>
                  <a:glow rad="76200">
                    <a:schemeClr val="bg1"/>
                  </a:glow>
                </a:effectLst>
                <a:ea typeface="Microsoft YaHei" panose="020B0503020204020204" pitchFamily="34" charset="-122"/>
              </a:rPr>
              <a:t>女儿祎</a:t>
            </a:r>
            <a:r>
              <a:rPr lang="zh-CN" altLang="en-US" sz="3600" b="1" cap="all" dirty="0" smtClean="0">
                <a:effectLst>
                  <a:glow rad="76200">
                    <a:schemeClr val="bg1"/>
                  </a:glow>
                </a:effectLst>
                <a:ea typeface="Microsoft YaHei" panose="020B0503020204020204" pitchFamily="34" charset="-122"/>
              </a:rPr>
              <a:t>文能透</a:t>
            </a:r>
            <a:r>
              <a:rPr lang="zh-CN" altLang="en-US" sz="3600" b="1" cap="all" dirty="0">
                <a:effectLst>
                  <a:glow rad="76200">
                    <a:schemeClr val="bg1"/>
                  </a:glow>
                </a:effectLst>
                <a:ea typeface="Microsoft YaHei" panose="020B0503020204020204" pitchFamily="34" charset="-122"/>
              </a:rPr>
              <a:t>彻和清</a:t>
            </a:r>
            <a:r>
              <a:rPr lang="zh-CN" altLang="en-US" sz="3600" b="1" cap="all" dirty="0" smtClean="0">
                <a:effectLst>
                  <a:glow rad="76200">
                    <a:schemeClr val="bg1"/>
                  </a:glow>
                </a:effectLst>
                <a:ea typeface="Microsoft YaHei" panose="020B0503020204020204" pitchFamily="34" charset="-122"/>
              </a:rPr>
              <a:t>新地表</a:t>
            </a:r>
            <a:r>
              <a:rPr lang="zh-CN" altLang="en-US" sz="3600" b="1" cap="all" dirty="0">
                <a:effectLst>
                  <a:glow rad="76200">
                    <a:schemeClr val="bg1"/>
                  </a:glow>
                </a:effectLst>
                <a:ea typeface="Microsoft YaHei" panose="020B0503020204020204" pitchFamily="34" charset="-122"/>
              </a:rPr>
              <a:t>达自</a:t>
            </a:r>
            <a:r>
              <a:rPr lang="zh-CN" altLang="en-US" sz="3600" b="1" cap="all" dirty="0" smtClean="0">
                <a:effectLst>
                  <a:glow rad="76200">
                    <a:schemeClr val="bg1"/>
                  </a:glow>
                </a:effectLst>
                <a:ea typeface="Microsoft YaHei" panose="020B0503020204020204" pitchFamily="34" charset="-122"/>
              </a:rPr>
              <a:t>己内</a:t>
            </a:r>
            <a:r>
              <a:rPr lang="zh-CN" altLang="en-US" sz="3600" b="1" cap="all" dirty="0">
                <a:effectLst>
                  <a:glow rad="76200">
                    <a:schemeClr val="bg1"/>
                  </a:glow>
                </a:effectLst>
                <a:ea typeface="Microsoft YaHei" panose="020B0503020204020204" pitchFamily="34" charset="-122"/>
              </a:rPr>
              <a:t>心深处的音</a:t>
            </a:r>
            <a:r>
              <a:rPr lang="zh-CN" altLang="en-US" sz="3600" b="1" cap="all" dirty="0" smtClean="0">
                <a:effectLst>
                  <a:glow rad="76200">
                    <a:schemeClr val="bg1"/>
                  </a:glow>
                </a:effectLst>
                <a:ea typeface="Microsoft YaHei" panose="020B0503020204020204" pitchFamily="34" charset="-122"/>
              </a:rPr>
              <a:t>乐。唯愿天父的恩惠与慈爱时刻保守广铮宣教士一家平安与喜乐。奉</a:t>
            </a:r>
            <a:r>
              <a:rPr lang="zh-CN" altLang="en-US" sz="3600" b="1" cap="all" dirty="0">
                <a:effectLst>
                  <a:glow rad="76200">
                    <a:schemeClr val="bg1"/>
                  </a:glow>
                </a:effectLst>
                <a:ea typeface="Microsoft YaHei" panose="020B0503020204020204" pitchFamily="34" charset="-122"/>
              </a:rPr>
              <a:t>主基督名求，阿们。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9947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51" r="1244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98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185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Microsoft YaHei</vt:lpstr>
      <vt:lpstr>Arial</vt:lpstr>
      <vt:lpstr>Calibri</vt:lpstr>
      <vt:lpstr>Calibri Light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2022-05-11T07:22:30Z</dcterms:created>
  <dcterms:modified xsi:type="dcterms:W3CDTF">2022-05-11T07:23:30Z</dcterms:modified>
</cp:coreProperties>
</file>