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9404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1640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89525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8184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98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757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1997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289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66177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412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9996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5/11/2022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9304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manusia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Kong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Kong Yew Ming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melayani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mempunyai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wawasan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kebijaksanaan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iman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bertindak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balas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terhadap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keperluan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orang England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selepas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wabak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mengkhotbahkan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keadaan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sentiasa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berubah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361867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bimbing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halatuju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tahun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kedua-dua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Maria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Gloria,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pemeliharan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hala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tuju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hidup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arahkan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proses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;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anak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perempuan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bongsu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Debbie,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fakulti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muzik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mengekspresikan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muzik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terdalamnya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178217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menyeluruh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segar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rahmat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sayang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Syurgawi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memastikan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Hii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Kong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Ching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selamat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sukacita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sepanjang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masa.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06237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149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2022-05-11T07:22:30Z</dcterms:created>
  <dcterms:modified xsi:type="dcterms:W3CDTF">2022-05-11T07:26:03Z</dcterms:modified>
</cp:coreProperties>
</file>