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8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5734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4923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9185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7919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9016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1345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858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7868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675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6991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2909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6606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A9F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Allah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Mahakuasa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gunakan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kuasa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keselamatan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komuniti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M.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menampakkan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diri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secara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peribadi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semasa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berpuasa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mencari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benar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Tunjukkan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melalui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penglihatan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mimpi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bahawa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adalah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Juruselamat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yang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889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schemeClr val="bg1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schemeClr val="bg1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schemeClr val="bg1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schemeClr val="bg1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schemeClr val="bg1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216507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A9F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menderita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bangkit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bahawa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tiada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lain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bumi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olehnya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boleh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diselamatkan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apabila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orang Kristian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menikmati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harapan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sukacita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hidup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dibawa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oleh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dibangkitkan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juga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berkongsi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berkat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istimewa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889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schemeClr val="bg1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schemeClr val="bg1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schemeClr val="bg1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schemeClr val="bg1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schemeClr val="bg1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154342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A9F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rakan-rakan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M kami yang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sekeliling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kami.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masa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sama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melalui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30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hari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komuniti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M,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semoga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bilangan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orang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belum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dijangkau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dikurangkan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hari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hari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kerajaan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-Mu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diperluaskan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hari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hari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889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889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schemeClr val="bg1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schemeClr val="bg1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schemeClr val="bg1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schemeClr val="bg1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schemeClr val="bg1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41604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150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2022-04-13T00:44:55Z</dcterms:created>
  <dcterms:modified xsi:type="dcterms:W3CDTF">2022-04-13T00:56:50Z</dcterms:modified>
</cp:coreProperties>
</file>