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458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291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756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738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6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459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756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42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0927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74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893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47802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tender loving Heavenly Father, we are thankful for our earthly parents who raised us with love. We remember their </a:t>
            </a:r>
            <a:r>
              <a:rPr lang="en-US" sz="3600" b="1" dirty="0" err="1">
                <a:solidFill>
                  <a:schemeClr val="tx2">
                    <a:lumMod val="50000"/>
                  </a:schemeClr>
                </a:solidFill>
                <a:effectLst>
                  <a:glow rad="76200">
                    <a:schemeClr val="bg1"/>
                  </a:glow>
                </a:effectLst>
                <a:ea typeface="Microsoft YaHei" panose="020B0503020204020204" charset="-122"/>
              </a:rPr>
              <a:t>labour</a:t>
            </a:r>
            <a:r>
              <a:rPr lang="en-US" sz="3600" b="1" dirty="0">
                <a:solidFill>
                  <a:schemeClr val="tx2">
                    <a:lumMod val="50000"/>
                  </a:schemeClr>
                </a:solidFill>
                <a:effectLst>
                  <a:glow rad="76200">
                    <a:schemeClr val="bg1"/>
                  </a:glow>
                </a:effectLst>
                <a:ea typeface="Microsoft YaHei" panose="020B0503020204020204" charset="-122"/>
              </a:rPr>
              <a:t> of love and pray to You to bless them with peace and joy. We are especially grateful to parents of missionaries who are willing to offer their children to be missionaries. Please bless them with robust health physically and spiritually. May You </a:t>
            </a:r>
            <a:r>
              <a:rPr lang="en-US" sz="3600" b="1" dirty="0" smtClean="0">
                <a:solidFill>
                  <a:schemeClr val="tx2">
                    <a:lumMod val="50000"/>
                  </a:schemeClr>
                </a:solidFill>
                <a:effectLst>
                  <a:glow rad="76200">
                    <a:schemeClr val="bg1"/>
                  </a:glow>
                </a:effectLst>
                <a:ea typeface="Microsoft YaHei" panose="020B0503020204020204" charset="-122"/>
              </a:rPr>
              <a:t>watch</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134133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over </a:t>
            </a:r>
            <a:r>
              <a:rPr lang="en-US" sz="3600" b="1" dirty="0">
                <a:solidFill>
                  <a:schemeClr val="tx2">
                    <a:lumMod val="50000"/>
                  </a:schemeClr>
                </a:solidFill>
                <a:effectLst>
                  <a:glow rad="76200">
                    <a:schemeClr val="bg1"/>
                  </a:glow>
                </a:effectLst>
                <a:ea typeface="Microsoft YaHei" panose="020B0503020204020204" charset="-122"/>
              </a:rPr>
              <a:t>their coming and going so that their missionary children will be able to focus on their ministries without worries. We also pray for Christian parents to nurture and encourage their children to be equipped theologically for the missions field. May they thus be Your light and salt in the harvest field.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06253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1" r="12543"/>
          <a:stretch/>
        </p:blipFill>
        <p:spPr>
          <a:xfrm>
            <a:off x="0" y="0"/>
            <a:ext cx="9138574" cy="6858000"/>
          </a:xfrm>
          <a:prstGeom prst="rect">
            <a:avLst/>
          </a:prstGeom>
        </p:spPr>
      </p:pic>
    </p:spTree>
    <p:extLst>
      <p:ext uri="{BB962C8B-B14F-4D97-AF65-F5344CB8AC3E}">
        <p14:creationId xmlns:p14="http://schemas.microsoft.com/office/powerpoint/2010/main" val="4045357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9" r="12451"/>
          <a:stretch/>
        </p:blipFill>
        <p:spPr>
          <a:xfrm>
            <a:off x="0" y="0"/>
            <a:ext cx="9156110" cy="6858000"/>
          </a:xfrm>
          <a:prstGeom prst="rect">
            <a:avLst/>
          </a:prstGeom>
        </p:spPr>
      </p:pic>
    </p:spTree>
    <p:extLst>
      <p:ext uri="{BB962C8B-B14F-4D97-AF65-F5344CB8AC3E}">
        <p14:creationId xmlns:p14="http://schemas.microsoft.com/office/powerpoint/2010/main" val="4182095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139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2022-04-28T08:13:26Z</dcterms:created>
  <dcterms:modified xsi:type="dcterms:W3CDTF">2022-04-28T08:16:53Z</dcterms:modified>
</cp:coreProperties>
</file>