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25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503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1625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586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8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7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459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567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420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927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74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7856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934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918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56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6325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063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1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457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143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577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5350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69D90-5591-4174-8C14-C40F2803C9A3}" type="datetimeFigureOut">
              <a:rPr lang="en-MY" smtClean="0"/>
              <a:t>28/4/2022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594CE-C342-4B94-8F5F-147E8DBF4E1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290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4/28/2022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78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温柔慈爱的天父，感谢祢赐地上的父母以爱心来培育我们。我们记念父母的辛劳，愿祢赐福父母平安喜乐。特别为宣教士的父母愿意献上孩子成为宣教士感恩。求祢顾念他们，赐他们健壮的身体，活泼的灵命，出入得祢的保护，使宣教士们没有后顾之忧，可以安心做主工。我们也祷告圣灵感动基督徒父母愿意培育并支持孩子献身，接受神学装备，成为宣教士，在禾场上为主作光作盐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49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9" r="12449"/>
          <a:stretch/>
        </p:blipFill>
        <p:spPr>
          <a:xfrm>
            <a:off x="-1" y="0"/>
            <a:ext cx="91563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2022-04-28T08:13:26Z</dcterms:created>
  <dcterms:modified xsi:type="dcterms:W3CDTF">2022-04-28T08:14:44Z</dcterms:modified>
</cp:coreProperties>
</file>