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58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91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56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38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459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56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42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92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74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93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78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duniawi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mengingati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kedamaian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kegembiraan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Lebih-lebih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sanggup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4190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mempersembahkan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perlindungan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tenang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6735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Kudus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inspirasi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bersedia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menyokong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perlengkapan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garam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di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10042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2022-04-28T08:13:26Z</dcterms:created>
  <dcterms:modified xsi:type="dcterms:W3CDTF">2022-04-28T08:19:12Z</dcterms:modified>
</cp:coreProperties>
</file>