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649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613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798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19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46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232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05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777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185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55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25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5629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652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916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5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389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633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427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596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07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68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123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0E8E0-0A24-4626-9312-0093A0D9CF25}" type="datetimeFigureOut">
              <a:rPr lang="en-MY" smtClean="0"/>
              <a:t>27/4/2022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FC252-279C-45F9-88C7-0BC6C5EEF6A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47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78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慈悲的上帝，我们为决志皈依耶稣的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朋友感恩。求祢赐他们信心和勇气把福音与同胞分享，让同胞们也同样重见生命的曙光。祷告他们学习主耶稣的祷告，在爱里联合，成为天父活生生的见证。愿祢亲自引领正在学习建立教会和基督徒属灵团体的归主者。他们所做的是从前未有的新事。为正在培训新归主者的宣教工人祷告。愿他们教导基督所吩咐的一切话，栽培众多信者做耶稣的门徒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70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530"/>
          <a:stretch/>
        </p:blipFill>
        <p:spPr>
          <a:xfrm>
            <a:off x="0" y="0"/>
            <a:ext cx="9144000" cy="686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186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2022-04-27T05:43:57Z</dcterms:created>
  <dcterms:modified xsi:type="dcterms:W3CDTF">2022-04-27T05:50:22Z</dcterms:modified>
</cp:coreProperties>
</file>