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5011917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899166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50514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2946639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562328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5180554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07773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681858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33551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126254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34652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4/27/2022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457832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Allah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maha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bersyukur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atas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kawan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 kami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memutuskan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percaya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kepada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Mohon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berikan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keyakinan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keberanian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berkongsi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Injil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dengan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sesama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bangsa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biarkan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melihat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fajar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kehidupan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semula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juga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agar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475479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bersatu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kasih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saksi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benar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bagi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Allah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Engkau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secara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peribadi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memimpin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belajar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membina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gereja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komuniti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rohani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Kristian.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Apa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lakukan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adalah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sesuatu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tidak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pernah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dilakukan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42304219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5621" y="903818"/>
            <a:ext cx="8062333" cy="549433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600" b="1" dirty="0" err="1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sebelum</a:t>
            </a:r>
            <a:r>
              <a:rPr lang="en-US" sz="3600" b="1" dirty="0" smtClean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ini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pekerja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misi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sedang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melatih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baru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Semoga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mereka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mengajar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semua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yang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telah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perintahkan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dan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melengkapi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para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jemaah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untuk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menjadi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murid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.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Dalam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nama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Yesus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Kristus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 kami </a:t>
            </a:r>
            <a:r>
              <a:rPr lang="en-US" sz="3600" b="1" dirty="0" err="1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berdoa</a:t>
            </a:r>
            <a:r>
              <a:rPr lang="en-US" sz="3600" b="1" dirty="0">
                <a:solidFill>
                  <a:schemeClr val="tx2">
                    <a:lumMod val="50000"/>
                  </a:schemeClr>
                </a:solidFill>
                <a:effectLst>
                  <a:glow rad="76200">
                    <a:schemeClr val="bg1"/>
                  </a:glow>
                </a:effectLst>
                <a:ea typeface="Microsoft YaHei" panose="020B0503020204020204" charset="-122"/>
              </a:rPr>
              <a:t>, Amin.</a:t>
            </a:r>
            <a:endParaRPr lang="en-US" sz="3600" b="1" dirty="0">
              <a:solidFill>
                <a:schemeClr val="tx2">
                  <a:lumMod val="50000"/>
                </a:schemeClr>
              </a:solidFill>
              <a:effectLst>
                <a:glow rad="76200">
                  <a:schemeClr val="bg1"/>
                </a:glow>
              </a:effectLst>
              <a:ea typeface="Microsoft YaHei" panose="020B0503020204020204" charset="-122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8196942" y="6074991"/>
            <a:ext cx="94705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4000" b="1">
                <a:solidFill>
                  <a:srgbClr val="7030A0"/>
                </a:solidFill>
                <a:effectLst>
                  <a:glow rad="88900">
                    <a:prstClr val="white"/>
                  </a:glow>
                </a:effectLst>
                <a:ea typeface="Microsoft YaHei" panose="020B0503020204020204" charset="-12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3</a:t>
            </a: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/3</a:t>
            </a:r>
          </a:p>
        </p:txBody>
      </p:sp>
      <p:sp>
        <p:nvSpPr>
          <p:cNvPr id="5" name="Title 1"/>
          <p:cNvSpPr txBox="1"/>
          <p:nvPr/>
        </p:nvSpPr>
        <p:spPr>
          <a:xfrm>
            <a:off x="0" y="156114"/>
            <a:ext cx="9143999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defPPr>
              <a:defRPr lang="en-US"/>
            </a:defPPr>
            <a:lvl1pPr algn="ctr">
              <a:spcBef>
                <a:spcPts val="0"/>
              </a:spcBef>
              <a:buNone/>
              <a:defRPr sz="5400" b="1">
                <a:solidFill>
                  <a:srgbClr val="7030A0"/>
                </a:solidFill>
                <a:effectLst>
                  <a:glow rad="76200">
                    <a:schemeClr val="bg1"/>
                  </a:glow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  <a:ea typeface="Microsoft YaHei" panose="020B0503020204020204" charset="-122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Doa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Penjagaan</a:t>
            </a:r>
            <a:r>
              <a:rPr kumimoji="0" lang="en-US" altLang="zh-CN" sz="4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 </a:t>
            </a:r>
            <a:r>
              <a:rPr kumimoji="0" lang="en-US" altLang="zh-CN" sz="4400" b="1" i="0" u="none" strike="noStrike" kern="1200" cap="none" spc="0" normalizeH="0" baseline="0" noProof="0" dirty="0" err="1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Calibri" panose="020F0502020204030204" charset="0"/>
              </a:rPr>
              <a:t>Misi</a:t>
            </a:r>
          </a:p>
        </p:txBody>
      </p:sp>
    </p:spTree>
    <p:extLst>
      <p:ext uri="{BB962C8B-B14F-4D97-AF65-F5344CB8AC3E}">
        <p14:creationId xmlns:p14="http://schemas.microsoft.com/office/powerpoint/2010/main" val="2231882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9</TotalTime>
  <Words>148</Words>
  <Application>Microsoft Office PowerPoint</Application>
  <PresentationFormat>On-screen Show (4:3)</PresentationFormat>
  <Paragraphs>9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</cp:revision>
  <dcterms:created xsi:type="dcterms:W3CDTF">2022-04-27T05:43:57Z</dcterms:created>
  <dcterms:modified xsi:type="dcterms:W3CDTF">2022-04-27T05:53:22Z</dcterms:modified>
</cp:coreProperties>
</file>