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2032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0728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50008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6078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9220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8422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0249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17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1613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1865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3839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4/20/2022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83589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Our God who so loved the world, we pray for our missionaries, </a:t>
            </a:r>
            <a:r>
              <a:rPr lang="en-US" sz="3600" b="1" dirty="0" err="1">
                <a:solidFill>
                  <a:schemeClr val="tx2">
                    <a:lumMod val="50000"/>
                  </a:schemeClr>
                </a:solidFill>
                <a:effectLst>
                  <a:glow rad="76200">
                    <a:schemeClr val="bg1"/>
                  </a:glow>
                </a:effectLst>
                <a:ea typeface="Microsoft YaHei" panose="020B0503020204020204" charset="-122"/>
              </a:rPr>
              <a:t>Chieng</a:t>
            </a:r>
            <a:r>
              <a:rPr lang="en-US" sz="3600" b="1" dirty="0">
                <a:solidFill>
                  <a:schemeClr val="tx2">
                    <a:lumMod val="50000"/>
                  </a:schemeClr>
                </a:solidFill>
                <a:effectLst>
                  <a:glow rad="76200">
                    <a:schemeClr val="bg1"/>
                  </a:glow>
                </a:effectLst>
                <a:ea typeface="Microsoft YaHei" panose="020B0503020204020204" charset="-122"/>
              </a:rPr>
              <a:t>, </a:t>
            </a:r>
            <a:r>
              <a:rPr lang="en-US" sz="3600" b="1" dirty="0" err="1">
                <a:solidFill>
                  <a:schemeClr val="tx2">
                    <a:lumMod val="50000"/>
                  </a:schemeClr>
                </a:solidFill>
                <a:effectLst>
                  <a:glow rad="76200">
                    <a:schemeClr val="bg1"/>
                  </a:glow>
                </a:effectLst>
                <a:ea typeface="Microsoft YaHei" panose="020B0503020204020204" charset="-122"/>
              </a:rPr>
              <a:t>Xiu</a:t>
            </a:r>
            <a:r>
              <a:rPr lang="en-US" sz="3600" b="1" dirty="0">
                <a:solidFill>
                  <a:schemeClr val="tx2">
                    <a:lumMod val="50000"/>
                  </a:schemeClr>
                </a:solidFill>
                <a:effectLst>
                  <a:glow rad="76200">
                    <a:schemeClr val="bg1"/>
                  </a:glow>
                </a:effectLst>
                <a:ea typeface="Microsoft YaHei" panose="020B0503020204020204" charset="-122"/>
              </a:rPr>
              <a:t> Yue, Rebecca, Victoria </a:t>
            </a:r>
            <a:r>
              <a:rPr lang="en-US" sz="3600" b="1" dirty="0" err="1">
                <a:solidFill>
                  <a:schemeClr val="tx2">
                    <a:lumMod val="50000"/>
                  </a:schemeClr>
                </a:solidFill>
                <a:effectLst>
                  <a:glow rad="76200">
                    <a:schemeClr val="bg1"/>
                  </a:glow>
                </a:effectLst>
                <a:ea typeface="Microsoft YaHei" panose="020B0503020204020204" charset="-122"/>
              </a:rPr>
              <a:t>Damini</a:t>
            </a:r>
            <a:r>
              <a:rPr lang="en-US" sz="3600" b="1" dirty="0">
                <a:solidFill>
                  <a:schemeClr val="tx2">
                    <a:lumMod val="50000"/>
                  </a:schemeClr>
                </a:solidFill>
                <a:effectLst>
                  <a:glow rad="76200">
                    <a:schemeClr val="bg1"/>
                  </a:glow>
                </a:effectLst>
                <a:ea typeface="Microsoft YaHei" panose="020B0503020204020204" charset="-122"/>
              </a:rPr>
              <a:t>, Dorothy and </a:t>
            </a:r>
            <a:r>
              <a:rPr lang="en-US" sz="3600" b="1" dirty="0" err="1">
                <a:solidFill>
                  <a:schemeClr val="tx2">
                    <a:lumMod val="50000"/>
                  </a:schemeClr>
                </a:solidFill>
                <a:effectLst>
                  <a:glow rad="76200">
                    <a:schemeClr val="bg1"/>
                  </a:glow>
                </a:effectLst>
                <a:ea typeface="Microsoft YaHei" panose="020B0503020204020204" charset="-122"/>
              </a:rPr>
              <a:t>Cornie</a:t>
            </a:r>
            <a:r>
              <a:rPr lang="en-US" sz="3600" b="1" dirty="0">
                <a:solidFill>
                  <a:schemeClr val="tx2">
                    <a:lumMod val="50000"/>
                  </a:schemeClr>
                </a:solidFill>
                <a:effectLst>
                  <a:glow rad="76200">
                    <a:schemeClr val="bg1"/>
                  </a:glow>
                </a:effectLst>
                <a:ea typeface="Microsoft YaHei" panose="020B0503020204020204" charset="-122"/>
              </a:rPr>
              <a:t> who are serving the M community. Please grant them all wisdom and love to win the hearts of our M friends via the poverty alleviation, care and educational ministries. May they thus be able to share the Gospel with them. We pray that our </a:t>
            </a:r>
            <a:r>
              <a:rPr lang="en-US" sz="3600" b="1" dirty="0" smtClean="0">
                <a:solidFill>
                  <a:schemeClr val="tx2">
                    <a:lumMod val="50000"/>
                  </a:schemeClr>
                </a:solidFill>
                <a:effectLst>
                  <a:glow rad="76200">
                    <a:schemeClr val="bg1"/>
                  </a:glow>
                </a:effectLst>
                <a:ea typeface="Microsoft YaHei" panose="020B0503020204020204" charset="-122"/>
              </a:rPr>
              <a:t>M</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72197" y="607153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2688700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friends </a:t>
            </a:r>
            <a:r>
              <a:rPr lang="en-US" sz="3600" b="1" dirty="0">
                <a:solidFill>
                  <a:schemeClr val="tx2">
                    <a:lumMod val="50000"/>
                  </a:schemeClr>
                </a:solidFill>
                <a:effectLst>
                  <a:glow rad="76200">
                    <a:schemeClr val="bg1"/>
                  </a:glow>
                </a:effectLst>
                <a:ea typeface="Microsoft YaHei" panose="020B0503020204020204" charset="-122"/>
              </a:rPr>
              <a:t>will be moved to talk with our missionaries and thus get to know the Only Way, Truth and Life. May the Holy Spirit open their hearts and remove the veils from them. We pray that they will turn to Jesus Christ and acknowledge Him as Lord. May they receive true peace in Christ's salvation by grace. In Jesus Christ's name we pray, Amen.</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462818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7" r="12562"/>
          <a:stretch/>
        </p:blipFill>
        <p:spPr>
          <a:xfrm>
            <a:off x="0" y="0"/>
            <a:ext cx="9144000" cy="6862443"/>
          </a:xfrm>
          <a:prstGeom prst="rect">
            <a:avLst/>
          </a:prstGeom>
        </p:spPr>
      </p:pic>
    </p:spTree>
    <p:extLst>
      <p:ext uri="{BB962C8B-B14F-4D97-AF65-F5344CB8AC3E}">
        <p14:creationId xmlns:p14="http://schemas.microsoft.com/office/powerpoint/2010/main" val="3239442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35" r="12569"/>
          <a:stretch/>
        </p:blipFill>
        <p:spPr>
          <a:xfrm>
            <a:off x="0" y="0"/>
            <a:ext cx="9144000" cy="6867565"/>
          </a:xfrm>
          <a:prstGeom prst="rect">
            <a:avLst/>
          </a:prstGeom>
        </p:spPr>
      </p:pic>
    </p:spTree>
    <p:extLst>
      <p:ext uri="{BB962C8B-B14F-4D97-AF65-F5344CB8AC3E}">
        <p14:creationId xmlns:p14="http://schemas.microsoft.com/office/powerpoint/2010/main" val="3217536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TotalTime>
  <Words>153</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cp:revision>
  <dcterms:created xsi:type="dcterms:W3CDTF">2022-04-20T02:54:19Z</dcterms:created>
  <dcterms:modified xsi:type="dcterms:W3CDTF">2022-04-20T03:15:31Z</dcterms:modified>
</cp:coreProperties>
</file>