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12E-437A-486B-91F8-5A9108BFEFFC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B485-4E8A-487B-AF14-1FF8C677374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5008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12E-437A-486B-91F8-5A9108BFEFFC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B485-4E8A-487B-AF14-1FF8C677374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9481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12E-437A-486B-91F8-5A9108BFEFFC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B485-4E8A-487B-AF14-1FF8C677374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49256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032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6078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220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8422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249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17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1613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186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12E-437A-486B-91F8-5A9108BFEFFC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B485-4E8A-487B-AF14-1FF8C677374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259542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8395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0728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000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12E-437A-486B-91F8-5A9108BFEFFC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B485-4E8A-487B-AF14-1FF8C677374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4003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12E-437A-486B-91F8-5A9108BFEFFC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B485-4E8A-487B-AF14-1FF8C677374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2800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12E-437A-486B-91F8-5A9108BFEFFC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B485-4E8A-487B-AF14-1FF8C677374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031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12E-437A-486B-91F8-5A9108BFEFFC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B485-4E8A-487B-AF14-1FF8C677374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397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12E-437A-486B-91F8-5A9108BFEFFC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B485-4E8A-487B-AF14-1FF8C677374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9707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12E-437A-486B-91F8-5A9108BFEFFC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B485-4E8A-487B-AF14-1FF8C677374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0387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12E-437A-486B-91F8-5A9108BFEFFC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B485-4E8A-487B-AF14-1FF8C677374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1526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C212E-437A-486B-91F8-5A9108BFEFFC}" type="datetimeFigureOut">
              <a:rPr lang="en-MY" smtClean="0"/>
              <a:t>20/4/2022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6B485-4E8A-487B-AF14-1FF8C677374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5168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35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爱世人的上帝，我们为服事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M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群体的纯谦、秀月、念慈、美林、荣凤和柯霓宣教士祷告。求祢赐她们诸般的智慧和爱心，通过扶贫、关怀以及教育事工赢得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M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朋友的心，进而传达好消息给他们听。祷告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M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朋友有兴趣与宣教士对话，并因此认识那唯一的道路、真理、生命。求圣灵开启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M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朋友的心眼，揭去蒙在心上的帕子，悔改承认耶稣基督是主。愿他们可以在基督的救恩里得着真实的平安。奉主基督名求，阿们。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98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9" r="12481"/>
          <a:stretch/>
        </p:blipFill>
        <p:spPr>
          <a:xfrm>
            <a:off x="0" y="0"/>
            <a:ext cx="91513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8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186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2022-04-20T02:54:19Z</dcterms:created>
  <dcterms:modified xsi:type="dcterms:W3CDTF">2022-04-20T03:11:32Z</dcterms:modified>
</cp:coreProperties>
</file>