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03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72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0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607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22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42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24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61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186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83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4/20/2022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35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altLang="zh-CN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altLang="zh-CN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Xiu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Yue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Rebecca, Victoria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Damini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Dorothy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Cornie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pembasmian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kemiskinan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527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penjagaan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kemudian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sampaikan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berminat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berdialog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mengetahui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satu-satunya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2692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menanggalkan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selubung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bertaubat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kedamaian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909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137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2022-04-20T02:54:19Z</dcterms:created>
  <dcterms:modified xsi:type="dcterms:W3CDTF">2022-04-20T03:16:24Z</dcterms:modified>
</cp:coreProperties>
</file>