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73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92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18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91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01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34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5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86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7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99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90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60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9F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24" y="704288"/>
            <a:ext cx="8252752" cy="5791200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Our Almighty God, we pray for You to shower Your salvation upon the M community. Please come upon them and show them via dreams and visions that You are the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Saviour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of suffering and resurrection as they seek for the true God during this fasting month. For salvation is found in no other name under heaven. </a:t>
            </a:r>
            <a:endParaRPr lang="en-US" altLang="zh-CN" sz="3600" b="1" dirty="0">
              <a:solidFill>
                <a:schemeClr val="tx2">
                  <a:lumMod val="50000"/>
                </a:schemeClr>
              </a:solidFill>
              <a:effectLst>
                <a:glow rad="889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72197" y="6071531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17106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9F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2" y="704288"/>
            <a:ext cx="8287476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We pray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for the Christians to be filled with hope and joy of the resurrected Lord. May they share this divine blessing with their M friends. May the number of unreached people diminish daily as we pray 30 days for the M community. May Your kingdom be ever expanding. In Jesus Christ's name we pray, Amen.</a:t>
            </a:r>
            <a:endParaRPr lang="en-US" altLang="zh-CN" sz="3600" b="1" dirty="0">
              <a:solidFill>
                <a:schemeClr val="tx2">
                  <a:lumMod val="50000"/>
                </a:schemeClr>
              </a:solidFill>
              <a:effectLst>
                <a:glow rad="889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27098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9" r="12481"/>
          <a:stretch/>
        </p:blipFill>
        <p:spPr>
          <a:xfrm>
            <a:off x="-1" y="0"/>
            <a:ext cx="91427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4" r="12514"/>
          <a:stretch/>
        </p:blipFill>
        <p:spPr>
          <a:xfrm>
            <a:off x="-1" y="0"/>
            <a:ext cx="91407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128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2022-04-13T00:44:55Z</dcterms:created>
  <dcterms:modified xsi:type="dcterms:W3CDTF">2022-04-13T00:52:27Z</dcterms:modified>
</cp:coreProperties>
</file>