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92C4-194D-48F0-ABC1-8CDBBF45E19D}" type="datetimeFigureOut">
              <a:rPr lang="en-MY" smtClean="0"/>
              <a:t>13/4/2022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252F-E1AF-47E0-8B65-AFCB3F57190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92179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92C4-194D-48F0-ABC1-8CDBBF45E19D}" type="datetimeFigureOut">
              <a:rPr lang="en-MY" smtClean="0"/>
              <a:t>13/4/2022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252F-E1AF-47E0-8B65-AFCB3F57190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95890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92C4-194D-48F0-ABC1-8CDBBF45E19D}" type="datetimeFigureOut">
              <a:rPr lang="en-MY" smtClean="0"/>
              <a:t>13/4/2022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252F-E1AF-47E0-8B65-AFCB3F57190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78256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5734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7919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9016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1345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8580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78685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675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6991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92C4-194D-48F0-ABC1-8CDBBF45E19D}" type="datetimeFigureOut">
              <a:rPr lang="en-MY" smtClean="0"/>
              <a:t>13/4/2022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252F-E1AF-47E0-8B65-AFCB3F57190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90770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29091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49238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918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92C4-194D-48F0-ABC1-8CDBBF45E19D}" type="datetimeFigureOut">
              <a:rPr lang="en-MY" smtClean="0"/>
              <a:t>13/4/2022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252F-E1AF-47E0-8B65-AFCB3F57190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01248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92C4-194D-48F0-ABC1-8CDBBF45E19D}" type="datetimeFigureOut">
              <a:rPr lang="en-MY" smtClean="0"/>
              <a:t>13/4/2022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252F-E1AF-47E0-8B65-AFCB3F57190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7851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92C4-194D-48F0-ABC1-8CDBBF45E19D}" type="datetimeFigureOut">
              <a:rPr lang="en-MY" smtClean="0"/>
              <a:t>13/4/2022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252F-E1AF-47E0-8B65-AFCB3F57190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2004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92C4-194D-48F0-ABC1-8CDBBF45E19D}" type="datetimeFigureOut">
              <a:rPr lang="en-MY" smtClean="0"/>
              <a:t>13/4/2022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252F-E1AF-47E0-8B65-AFCB3F57190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9023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92C4-194D-48F0-ABC1-8CDBBF45E19D}" type="datetimeFigureOut">
              <a:rPr lang="en-MY" smtClean="0"/>
              <a:t>13/4/2022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252F-E1AF-47E0-8B65-AFCB3F57190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4484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92C4-194D-48F0-ABC1-8CDBBF45E19D}" type="datetimeFigureOut">
              <a:rPr lang="en-MY" smtClean="0"/>
              <a:t>13/4/2022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252F-E1AF-47E0-8B65-AFCB3F57190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6707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92C4-194D-48F0-ABC1-8CDBBF45E19D}" type="datetimeFigureOut">
              <a:rPr lang="en-MY" smtClean="0"/>
              <a:t>13/4/2022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252F-E1AF-47E0-8B65-AFCB3F57190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51076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692C4-194D-48F0-ABC1-8CDBBF45E19D}" type="datetimeFigureOut">
              <a:rPr lang="en-MY" smtClean="0"/>
              <a:t>13/4/2022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9252F-E1AF-47E0-8B65-AFCB3F57190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9940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660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9F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63500">
                    <a:prstClr val="white"/>
                  </a:glow>
                </a:effectLst>
                <a:ea typeface="Microsoft YaHei" panose="020B0503020204020204" pitchFamily="34" charset="-122"/>
              </a:rPr>
              <a:t>全能的上帝，求祢向</a:t>
            </a:r>
            <a:r>
              <a:rPr lang="en-US" altLang="zh-CN" sz="3600" b="1" cap="all" dirty="0">
                <a:effectLst>
                  <a:glow rad="63500">
                    <a:prstClr val="white"/>
                  </a:glow>
                </a:effectLst>
                <a:ea typeface="Microsoft YaHei" panose="020B0503020204020204" pitchFamily="34" charset="-122"/>
              </a:rPr>
              <a:t>M</a:t>
            </a:r>
            <a:r>
              <a:rPr lang="zh-CN" altLang="en-US" sz="3600" b="1" cap="all" dirty="0">
                <a:effectLst>
                  <a:glow rad="63500">
                    <a:prstClr val="white"/>
                  </a:glow>
                </a:effectLst>
                <a:ea typeface="Microsoft YaHei" panose="020B0503020204020204" pitchFamily="34" charset="-122"/>
              </a:rPr>
              <a:t>群体施行拯救的大能。在他们斋戒寻找真神的时候，祢亲自向他们显现。通过异象和异梦向他们显明祢是为他们受难又复活的救主，而且天下人间没有别的名可以靠着得救。我们祷告基督徒享受复活主带来生命的盼望和喜乐时，也把这上等的福分与身边的</a:t>
            </a:r>
            <a:r>
              <a:rPr lang="en-US" altLang="zh-CN" sz="3600" b="1" cap="all" dirty="0">
                <a:effectLst>
                  <a:glow rad="63500">
                    <a:prstClr val="white"/>
                  </a:glow>
                </a:effectLst>
                <a:ea typeface="Microsoft YaHei" panose="020B0503020204020204" pitchFamily="34" charset="-122"/>
              </a:rPr>
              <a:t>M</a:t>
            </a:r>
            <a:r>
              <a:rPr lang="zh-CN" altLang="en-US" sz="3600" b="1" cap="all" dirty="0">
                <a:effectLst>
                  <a:glow rad="63500">
                    <a:prstClr val="white"/>
                  </a:glow>
                </a:effectLst>
                <a:ea typeface="Microsoft YaHei" panose="020B0503020204020204" pitchFamily="34" charset="-122"/>
              </a:rPr>
              <a:t>朋友分享。同时，愿藉着为</a:t>
            </a:r>
            <a:r>
              <a:rPr lang="en-US" altLang="zh-CN" sz="3600" b="1" cap="all" dirty="0">
                <a:effectLst>
                  <a:glow rad="63500">
                    <a:prstClr val="white"/>
                  </a:glow>
                </a:effectLst>
                <a:ea typeface="Microsoft YaHei" panose="020B0503020204020204" pitchFamily="34" charset="-122"/>
              </a:rPr>
              <a:t>M</a:t>
            </a:r>
            <a:r>
              <a:rPr lang="zh-CN" altLang="en-US" sz="3600" b="1" cap="all" dirty="0">
                <a:effectLst>
                  <a:glow rad="63500">
                    <a:prstClr val="white"/>
                  </a:glow>
                </a:effectLst>
                <a:ea typeface="Microsoft YaHei" panose="020B0503020204020204" pitchFamily="34" charset="-122"/>
              </a:rPr>
              <a:t>群体</a:t>
            </a:r>
            <a:r>
              <a:rPr lang="en-US" altLang="zh-CN" sz="3600" b="1" cap="all" dirty="0">
                <a:effectLst>
                  <a:glow rad="63500">
                    <a:prstClr val="white"/>
                  </a:glow>
                </a:effectLst>
                <a:ea typeface="Microsoft YaHei" panose="020B0503020204020204" pitchFamily="34" charset="-122"/>
              </a:rPr>
              <a:t>30</a:t>
            </a:r>
            <a:r>
              <a:rPr lang="zh-CN" altLang="en-US" sz="3600" b="1" cap="all" dirty="0">
                <a:effectLst>
                  <a:glow rad="63500">
                    <a:prstClr val="white"/>
                  </a:glow>
                </a:effectLst>
                <a:ea typeface="Microsoft YaHei" panose="020B0503020204020204" pitchFamily="34" charset="-122"/>
              </a:rPr>
              <a:t>天的祷告，福音未得之民的人数天天减少，祢的国度天天得以扩张。奉主基督名求，阿们。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635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11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17" r="12517"/>
          <a:stretch/>
        </p:blipFill>
        <p:spPr>
          <a:xfrm>
            <a:off x="0" y="-1"/>
            <a:ext cx="9144000" cy="686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24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183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2022-04-13T00:44:55Z</dcterms:created>
  <dcterms:modified xsi:type="dcterms:W3CDTF">2022-04-13T00:46:21Z</dcterms:modified>
</cp:coreProperties>
</file>