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9308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2037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476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2190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1268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183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1318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1769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3355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3892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6457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00486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0000">
              <a:schemeClr val="accent1">
                <a:lumMod val="5000"/>
                <a:lumOff val="95000"/>
              </a:schemeClr>
            </a:gs>
            <a:gs pos="100000">
              <a:srgbClr val="82C8A7">
                <a:lumMod val="100000"/>
              </a:srgbClr>
            </a:gs>
            <a:gs pos="77000">
              <a:srgbClr val="CDE9DC"/>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Heavenly Father, we are thankful for the dedicated and courageous ministry of our missionary, Joanne Chai, as we commit her unto You. For You have said, "Come to me, all you who are weary and burdened, and I will give you rest". Missionary Joanne is busy with evangelism, teaching language and the children’s fun reading club ministry. She has to use good time management and maintain </a:t>
            </a:r>
            <a:r>
              <a:rPr lang="en-US" sz="3600" b="1" dirty="0" smtClean="0">
                <a:solidFill>
                  <a:schemeClr val="tx2">
                    <a:lumMod val="50000"/>
                  </a:schemeClr>
                </a:solidFill>
                <a:effectLst>
                  <a:glow rad="76200">
                    <a:schemeClr val="bg1"/>
                  </a:glow>
                </a:effectLst>
                <a:ea typeface="Microsoft YaHei" panose="020B0503020204020204" charset="-122"/>
              </a:rPr>
              <a:t>a</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72197" y="607153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4223898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0000">
              <a:schemeClr val="accent1">
                <a:lumMod val="5000"/>
                <a:lumOff val="95000"/>
              </a:schemeClr>
            </a:gs>
            <a:gs pos="100000">
              <a:srgbClr val="82C8A7">
                <a:lumMod val="100000"/>
              </a:srgbClr>
            </a:gs>
            <a:gs pos="77000">
              <a:srgbClr val="CDE9DC"/>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balanced schedule </a:t>
            </a:r>
            <a:r>
              <a:rPr lang="en-US" sz="3600" b="1" dirty="0">
                <a:solidFill>
                  <a:schemeClr val="tx2">
                    <a:lumMod val="50000"/>
                  </a:schemeClr>
                </a:solidFill>
                <a:effectLst>
                  <a:glow rad="76200">
                    <a:schemeClr val="bg1"/>
                  </a:glow>
                </a:effectLst>
                <a:ea typeface="Microsoft YaHei" panose="020B0503020204020204" charset="-122"/>
              </a:rPr>
              <a:t>with time allocation for work, rest, exercise and quiet moments before You. Please establish the work of her hands, Lord. We pray that the students from the </a:t>
            </a:r>
            <a:r>
              <a:rPr lang="en-US" sz="3600" b="1" dirty="0" err="1">
                <a:solidFill>
                  <a:schemeClr val="tx2">
                    <a:lumMod val="50000"/>
                  </a:schemeClr>
                </a:solidFill>
                <a:effectLst>
                  <a:glow rad="76200">
                    <a:schemeClr val="bg1"/>
                  </a:glow>
                </a:effectLst>
                <a:ea typeface="Microsoft YaHei" panose="020B0503020204020204" charset="-122"/>
              </a:rPr>
              <a:t>centre</a:t>
            </a:r>
            <a:r>
              <a:rPr lang="en-US" sz="3600" b="1" dirty="0">
                <a:solidFill>
                  <a:schemeClr val="tx2">
                    <a:lumMod val="50000"/>
                  </a:schemeClr>
                </a:solidFill>
                <a:effectLst>
                  <a:glow rad="76200">
                    <a:schemeClr val="bg1"/>
                  </a:glow>
                </a:effectLst>
                <a:ea typeface="Microsoft YaHei" panose="020B0503020204020204" charset="-122"/>
              </a:rPr>
              <a:t> and members of the fun reading club will know and trust in You when she shares the Gospel with them. We also pray for the saved to be added daily to the Indochina church. In Jesus Christ's name we pray, Amen.</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2651496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8" r="12488"/>
          <a:stretch/>
        </p:blipFill>
        <p:spPr>
          <a:xfrm>
            <a:off x="0" y="0"/>
            <a:ext cx="9147066" cy="6858000"/>
          </a:xfrm>
          <a:prstGeom prst="rect">
            <a:avLst/>
          </a:prstGeom>
        </p:spPr>
      </p:pic>
    </p:spTree>
    <p:extLst>
      <p:ext uri="{BB962C8B-B14F-4D97-AF65-F5344CB8AC3E}">
        <p14:creationId xmlns:p14="http://schemas.microsoft.com/office/powerpoint/2010/main" val="4155547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58" r="12492"/>
          <a:stretch/>
        </p:blipFill>
        <p:spPr>
          <a:xfrm>
            <a:off x="0" y="0"/>
            <a:ext cx="9150176" cy="6858000"/>
          </a:xfrm>
          <a:prstGeom prst="rect">
            <a:avLst/>
          </a:prstGeom>
        </p:spPr>
      </p:pic>
    </p:spTree>
    <p:extLst>
      <p:ext uri="{BB962C8B-B14F-4D97-AF65-F5344CB8AC3E}">
        <p14:creationId xmlns:p14="http://schemas.microsoft.com/office/powerpoint/2010/main" val="3809420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165</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cp:revision>
  <dcterms:created xsi:type="dcterms:W3CDTF">2022-04-05T08:37:14Z</dcterms:created>
  <dcterms:modified xsi:type="dcterms:W3CDTF">2022-04-05T09:00:07Z</dcterms:modified>
</cp:coreProperties>
</file>