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30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03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47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19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2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83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31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7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35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89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45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0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100000">
              <a:srgbClr val="82C8A7">
                <a:lumMod val="100000"/>
              </a:srgbClr>
            </a:gs>
            <a:gs pos="77000">
              <a:srgbClr val="CDE9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我们为蔡晓薇宣教士殷勤又勇敢的服侍感恩，也为她向祢诚心仰望。祢说：凡劳苦担重担的人可以到我这里来，我就使你的安息。晓薇宣教士忙于传福音、教课和儿童读书会事工。她要妥善管理作息、运动和安静在祢跟前的时间，保持平衡的生活。求祢建立她手所作的工，当福音被她传说时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，中心的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学生和读书会的儿童就认识并信靠祢。愿祢将得救的人天天加给印度支那的教会。奉主基督名求，阿们。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50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7" r="12477"/>
          <a:stretch/>
        </p:blipFill>
        <p:spPr>
          <a:xfrm>
            <a:off x="0" y="-1"/>
            <a:ext cx="9144000" cy="686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2022-04-05T08:37:14Z</dcterms:created>
  <dcterms:modified xsi:type="dcterms:W3CDTF">2022-04-05T08:46:36Z</dcterms:modified>
</cp:coreProperties>
</file>