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30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03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47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19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2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83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31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7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35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89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45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0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rgbClr val="82C8A7">
                <a:lumMod val="100000"/>
              </a:srgbClr>
            </a:gs>
            <a:gs pos="77000">
              <a:srgbClr val="CDE9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Joanne Chai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tekun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ikhlas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: “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Marilah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-Ku,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memikul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beban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;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membebaskan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beban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9827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rgbClr val="82C8A7">
                <a:lumMod val="100000"/>
              </a:srgbClr>
            </a:gs>
            <a:gs pos="77000">
              <a:srgbClr val="CDE9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.”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Joanne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sibuk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rutin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teduhnya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mengekalkan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seimbang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melancarkan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dikhotbahkan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7758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rgbClr val="82C8A7">
                <a:lumMod val="100000"/>
              </a:srgbClr>
            </a:gs>
            <a:gs pos="77000">
              <a:srgbClr val="CDE9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mempercayai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menambah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Indochina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0231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2022-04-05T08:37:14Z</dcterms:created>
  <dcterms:modified xsi:type="dcterms:W3CDTF">2022-04-05T09:00:37Z</dcterms:modified>
</cp:coreProperties>
</file>