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325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553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312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68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261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60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862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966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323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853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7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2923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15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454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64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068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932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758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059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267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414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3853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66F5C-978E-4408-9C87-0AAFB42124AD}" type="datetimeFigureOut">
              <a:rPr lang="en-MY" smtClean="0"/>
              <a:t>30/3/2022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BC35B-BB3A-416B-BA87-A9521828FE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378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3/30/2022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81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74000">
              <a:srgbClr val="FEDAE2"/>
            </a:gs>
            <a:gs pos="100000">
              <a:schemeClr val="accent2">
                <a:lumMod val="70000"/>
                <a:lumOff val="3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感谢天父看顾在印度支那的池雯雯宣教士。现在是雨季，她需要天父保守她骑电单车出入平安。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4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月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13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至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16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日是当地的新年，雯雯宣教士计划藉着佳节接触语言中心的学生，并向他们传福音。求祢预备人数，并打开学生的心门，让福音可以进入他们的心里。雯雯宣教士也计划今年回乡述职，但是两国的防疫策略不断改变，航班经常临时取消。求祢为她开路，带领她在最恰当的时间回乡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37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63" r="12476"/>
          <a:stretch/>
        </p:blipFill>
        <p:spPr>
          <a:xfrm>
            <a:off x="0" y="0"/>
            <a:ext cx="9144000" cy="68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2022-03-30T01:40:57Z</dcterms:created>
  <dcterms:modified xsi:type="dcterms:W3CDTF">2022-03-30T01:42:54Z</dcterms:modified>
</cp:coreProperties>
</file>