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8680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2454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3640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6261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060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3862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096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0323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4853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073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815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3810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1000">
              <a:schemeClr val="accent1">
                <a:lumMod val="5000"/>
                <a:lumOff val="95000"/>
              </a:schemeClr>
            </a:gs>
            <a:gs pos="74000">
              <a:srgbClr val="FEDAE2"/>
            </a:gs>
            <a:gs pos="100000">
              <a:schemeClr val="accent2">
                <a:lumMod val="70000"/>
                <a:lumOff val="3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Erwin Tie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Indochina.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Sekarang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musim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hujan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memerlukan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memelihara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menunggang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motosikal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selamat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13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hingga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16 April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tempatan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Erwin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merancang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124578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1000">
              <a:schemeClr val="accent1">
                <a:lumMod val="5000"/>
                <a:lumOff val="95000"/>
              </a:schemeClr>
            </a:gs>
            <a:gs pos="74000">
              <a:srgbClr val="FEDAE2"/>
            </a:gs>
            <a:gs pos="100000">
              <a:schemeClr val="accent2">
                <a:lumMod val="70000"/>
                <a:lumOff val="3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menggunakan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perayaan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mendekati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pusat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berkongsi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sediakan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sasaran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buka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memasuki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Erwin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bercadang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pulang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kampung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halamannya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melaporkan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251547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1000">
              <a:schemeClr val="accent1">
                <a:lumMod val="5000"/>
                <a:lumOff val="95000"/>
              </a:schemeClr>
            </a:gs>
            <a:gs pos="74000">
              <a:srgbClr val="FEDAE2"/>
            </a:gs>
            <a:gs pos="100000">
              <a:schemeClr val="accent2">
                <a:lumMod val="70000"/>
                <a:lumOff val="3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pelayanannya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tetapi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strategi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pencegahan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wabak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kedua-dua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negara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sentiasa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berubah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penerbangan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sering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dibatalkan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buat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sementara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waktu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Tolong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bukakan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pulang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kampung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halaman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masa yang paling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sesuai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30008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147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2022-03-30T01:40:57Z</dcterms:created>
  <dcterms:modified xsi:type="dcterms:W3CDTF">2022-03-30T01:49:42Z</dcterms:modified>
</cp:coreProperties>
</file>