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5723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780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7396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4237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8522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563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736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572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184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1295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68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3/23/2022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009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3000">
              <a:schemeClr val="accent1">
                <a:lumMod val="5000"/>
                <a:lumOff val="95000"/>
              </a:schemeClr>
            </a:gs>
            <a:gs pos="74000">
              <a:schemeClr val="accent4">
                <a:lumMod val="40000"/>
                <a:lumOff val="60000"/>
              </a:schemeClr>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are thankful that You have watched over Missionary Ling </a:t>
            </a:r>
            <a:r>
              <a:rPr lang="en-US" sz="3600" b="1" dirty="0" err="1">
                <a:solidFill>
                  <a:schemeClr val="tx2">
                    <a:lumMod val="50000"/>
                  </a:schemeClr>
                </a:solidFill>
                <a:effectLst>
                  <a:glow rad="76200">
                    <a:schemeClr val="bg1"/>
                  </a:glow>
                </a:effectLst>
                <a:ea typeface="Microsoft YaHei" panose="020B0503020204020204" charset="-122"/>
              </a:rPr>
              <a:t>Ching</a:t>
            </a:r>
            <a:r>
              <a:rPr lang="en-US" sz="3600" b="1" dirty="0">
                <a:solidFill>
                  <a:schemeClr val="tx2">
                    <a:lumMod val="50000"/>
                  </a:schemeClr>
                </a:solidFill>
                <a:effectLst>
                  <a:glow rad="76200">
                    <a:schemeClr val="bg1"/>
                  </a:glow>
                </a:effectLst>
                <a:ea typeface="Microsoft YaHei" panose="020B0503020204020204" charset="-122"/>
              </a:rPr>
              <a:t> and her translation team among the </a:t>
            </a:r>
            <a:r>
              <a:rPr lang="en-US" sz="3600" b="1" dirty="0" err="1">
                <a:solidFill>
                  <a:schemeClr val="tx2">
                    <a:lumMod val="50000"/>
                  </a:schemeClr>
                </a:solidFill>
                <a:effectLst>
                  <a:glow rad="76200">
                    <a:schemeClr val="bg1"/>
                  </a:glow>
                </a:effectLst>
                <a:ea typeface="Microsoft YaHei" panose="020B0503020204020204" charset="-122"/>
              </a:rPr>
              <a:t>Bilo</a:t>
            </a:r>
            <a:r>
              <a:rPr lang="en-US" sz="3600" b="1" dirty="0">
                <a:solidFill>
                  <a:schemeClr val="tx2">
                    <a:lumMod val="50000"/>
                  </a:schemeClr>
                </a:solidFill>
                <a:effectLst>
                  <a:glow rad="76200">
                    <a:schemeClr val="bg1"/>
                  </a:glow>
                </a:effectLst>
                <a:ea typeface="Microsoft YaHei" panose="020B0503020204020204" charset="-122"/>
              </a:rPr>
              <a:t> tribe. We pray for stable network connection when they review the translation manuscripts. May they have fluent communication and exchange online so that the review process will run smoothly. We also pray for the cell </a:t>
            </a:r>
            <a:r>
              <a:rPr lang="en-US" sz="3600" b="1" dirty="0" smtClean="0">
                <a:solidFill>
                  <a:schemeClr val="tx2">
                    <a:lumMod val="50000"/>
                  </a:schemeClr>
                </a:solidFill>
                <a:effectLst>
                  <a:glow rad="76200">
                    <a:schemeClr val="bg1"/>
                  </a:glow>
                </a:effectLst>
                <a:ea typeface="Microsoft YaHei" panose="020B0503020204020204" charset="-122"/>
              </a:rPr>
              <a:t>groups</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454436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3000">
              <a:schemeClr val="accent1">
                <a:lumMod val="5000"/>
                <a:lumOff val="95000"/>
              </a:schemeClr>
            </a:gs>
            <a:gs pos="74000">
              <a:schemeClr val="accent4">
                <a:lumMod val="40000"/>
                <a:lumOff val="60000"/>
              </a:schemeClr>
            </a:gs>
            <a:gs pos="100000">
              <a:schemeClr val="accent4">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in </a:t>
            </a:r>
            <a:r>
              <a:rPr lang="en-US" sz="3600" b="1" dirty="0" err="1">
                <a:solidFill>
                  <a:schemeClr val="tx2">
                    <a:lumMod val="50000"/>
                  </a:schemeClr>
                </a:solidFill>
                <a:effectLst>
                  <a:glow rad="76200">
                    <a:schemeClr val="bg1"/>
                  </a:glow>
                </a:effectLst>
                <a:ea typeface="Microsoft YaHei" panose="020B0503020204020204" charset="-122"/>
              </a:rPr>
              <a:t>Bilo</a:t>
            </a:r>
            <a:r>
              <a:rPr lang="en-US" sz="3600" b="1" dirty="0">
                <a:solidFill>
                  <a:schemeClr val="tx2">
                    <a:lumMod val="50000"/>
                  </a:schemeClr>
                </a:solidFill>
                <a:effectLst>
                  <a:glow rad="76200">
                    <a:schemeClr val="bg1"/>
                  </a:glow>
                </a:effectLst>
                <a:ea typeface="Microsoft YaHei" panose="020B0503020204020204" charset="-122"/>
              </a:rPr>
              <a:t> churches to fully </a:t>
            </a:r>
            <a:r>
              <a:rPr lang="en-US" sz="3600" b="1" dirty="0" err="1">
                <a:solidFill>
                  <a:schemeClr val="tx2">
                    <a:lumMod val="50000"/>
                  </a:schemeClr>
                </a:solidFill>
                <a:effectLst>
                  <a:glow rad="76200">
                    <a:schemeClr val="bg1"/>
                  </a:glow>
                </a:effectLst>
                <a:ea typeface="Microsoft YaHei" panose="020B0503020204020204" charset="-122"/>
              </a:rPr>
              <a:t>utilise</a:t>
            </a:r>
            <a:r>
              <a:rPr lang="en-US" sz="3600" b="1" dirty="0">
                <a:solidFill>
                  <a:schemeClr val="tx2">
                    <a:lumMod val="50000"/>
                  </a:schemeClr>
                </a:solidFill>
                <a:effectLst>
                  <a:glow rad="76200">
                    <a:schemeClr val="bg1"/>
                  </a:glow>
                </a:effectLst>
                <a:ea typeface="Microsoft YaHei" panose="020B0503020204020204" charset="-122"/>
              </a:rPr>
              <a:t> the translated Biblical books. For Your word when unfolded will give light to edify the </a:t>
            </a:r>
            <a:r>
              <a:rPr lang="en-US" sz="3600" b="1" dirty="0" err="1">
                <a:solidFill>
                  <a:schemeClr val="tx2">
                    <a:lumMod val="50000"/>
                  </a:schemeClr>
                </a:solidFill>
                <a:effectLst>
                  <a:glow rad="76200">
                    <a:schemeClr val="bg1"/>
                  </a:glow>
                </a:effectLst>
                <a:ea typeface="Microsoft YaHei" panose="020B0503020204020204" charset="-122"/>
              </a:rPr>
              <a:t>Bilo</a:t>
            </a:r>
            <a:r>
              <a:rPr lang="en-US" sz="3600" b="1" dirty="0">
                <a:solidFill>
                  <a:schemeClr val="tx2">
                    <a:lumMod val="50000"/>
                  </a:schemeClr>
                </a:solidFill>
                <a:effectLst>
                  <a:glow rad="76200">
                    <a:schemeClr val="bg1"/>
                  </a:glow>
                </a:effectLst>
                <a:ea typeface="Microsoft YaHei" panose="020B0503020204020204" charset="-122"/>
              </a:rPr>
              <a:t> believers. We also pray for our missionary to keep up her half hour exercise routine and may she encounter You in her daily devotion. May she be able to perceive Your word as You intended.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089633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5" r="12530"/>
          <a:stretch/>
        </p:blipFill>
        <p:spPr>
          <a:xfrm>
            <a:off x="0" y="0"/>
            <a:ext cx="9144000" cy="6860304"/>
          </a:xfrm>
          <a:prstGeom prst="rect">
            <a:avLst/>
          </a:prstGeom>
        </p:spPr>
      </p:pic>
    </p:spTree>
    <p:extLst>
      <p:ext uri="{BB962C8B-B14F-4D97-AF65-F5344CB8AC3E}">
        <p14:creationId xmlns:p14="http://schemas.microsoft.com/office/powerpoint/2010/main" val="3081463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83" r="12484"/>
          <a:stretch/>
        </p:blipFill>
        <p:spPr>
          <a:xfrm>
            <a:off x="0" y="-1"/>
            <a:ext cx="9144000" cy="6864103"/>
          </a:xfrm>
          <a:prstGeom prst="rect">
            <a:avLst/>
          </a:prstGeom>
        </p:spPr>
      </p:pic>
    </p:spTree>
    <p:extLst>
      <p:ext uri="{BB962C8B-B14F-4D97-AF65-F5344CB8AC3E}">
        <p14:creationId xmlns:p14="http://schemas.microsoft.com/office/powerpoint/2010/main" val="350786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137</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2022-03-23T06:02:13Z</dcterms:created>
  <dcterms:modified xsi:type="dcterms:W3CDTF">2022-03-23T06:36:48Z</dcterms:modified>
</cp:coreProperties>
</file>