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775E-F0A4-4CFB-991F-66033D067B4F}" type="datetimeFigureOut">
              <a:rPr lang="en-MY" smtClean="0"/>
              <a:t>23/3/2022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98B-E2B2-4CD1-8698-1A4FC8C1D40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7742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775E-F0A4-4CFB-991F-66033D067B4F}" type="datetimeFigureOut">
              <a:rPr lang="en-MY" smtClean="0"/>
              <a:t>23/3/2022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98B-E2B2-4CD1-8698-1A4FC8C1D40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0639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775E-F0A4-4CFB-991F-66033D067B4F}" type="datetimeFigureOut">
              <a:rPr lang="en-MY" smtClean="0"/>
              <a:t>23/3/2022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98B-E2B2-4CD1-8698-1A4FC8C1D40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09358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5723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4237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522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5634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7362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57229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18490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1295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775E-F0A4-4CFB-991F-66033D067B4F}" type="datetimeFigureOut">
              <a:rPr lang="en-MY" smtClean="0"/>
              <a:t>23/3/2022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98B-E2B2-4CD1-8698-1A4FC8C1D40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531977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6818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78030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739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775E-F0A4-4CFB-991F-66033D067B4F}" type="datetimeFigureOut">
              <a:rPr lang="en-MY" smtClean="0"/>
              <a:t>23/3/2022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98B-E2B2-4CD1-8698-1A4FC8C1D40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6323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775E-F0A4-4CFB-991F-66033D067B4F}" type="datetimeFigureOut">
              <a:rPr lang="en-MY" smtClean="0"/>
              <a:t>23/3/2022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98B-E2B2-4CD1-8698-1A4FC8C1D40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88334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775E-F0A4-4CFB-991F-66033D067B4F}" type="datetimeFigureOut">
              <a:rPr lang="en-MY" smtClean="0"/>
              <a:t>23/3/2022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98B-E2B2-4CD1-8698-1A4FC8C1D40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46603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775E-F0A4-4CFB-991F-66033D067B4F}" type="datetimeFigureOut">
              <a:rPr lang="en-MY" smtClean="0"/>
              <a:t>23/3/2022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98B-E2B2-4CD1-8698-1A4FC8C1D40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5377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775E-F0A4-4CFB-991F-66033D067B4F}" type="datetimeFigureOut">
              <a:rPr lang="en-MY" smtClean="0"/>
              <a:t>23/3/2022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98B-E2B2-4CD1-8698-1A4FC8C1D40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8077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775E-F0A4-4CFB-991F-66033D067B4F}" type="datetimeFigureOut">
              <a:rPr lang="en-MY" smtClean="0"/>
              <a:t>23/3/2022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98B-E2B2-4CD1-8698-1A4FC8C1D40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8818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775E-F0A4-4CFB-991F-66033D067B4F}" type="datetimeFigureOut">
              <a:rPr lang="en-MY" smtClean="0"/>
              <a:t>23/3/2022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F98B-E2B2-4CD1-8698-1A4FC8C1D40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50863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1775E-F0A4-4CFB-991F-66033D067B4F}" type="datetimeFigureOut">
              <a:rPr lang="en-MY" smtClean="0"/>
              <a:t>23/3/2022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BF98B-E2B2-4CD1-8698-1A4FC8C1D40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940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009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天父，感谢祢带领林靖宣教士和团队在</a:t>
            </a:r>
            <a:r>
              <a:rPr lang="en-US" altLang="zh-CN" sz="3600" b="1" cap="all" dirty="0" err="1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Bilo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族当中翻译圣经。求祢施恩，让每次线上审核翻译稿件时网络顺畅，彼此之间有美好的交流和学习，使审核有效进行。我们也为应用小组在</a:t>
            </a:r>
            <a:r>
              <a:rPr lang="en-US" altLang="zh-CN" sz="3600" b="1" cap="all" dirty="0" err="1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Bilo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教会中积极带动使用翻译好的经卷祷告。愿祢的话语一解开就发出亮光，造就</a:t>
            </a:r>
            <a:r>
              <a:rPr lang="en-US" altLang="zh-CN" sz="3600" b="1" cap="all" dirty="0" err="1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BilO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信徒。祷告林靖宣教士有纪律，坚持每天运动至少</a:t>
            </a:r>
            <a:r>
              <a:rPr lang="en-US" altLang="zh-CN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30</a:t>
            </a:r>
            <a:r>
              <a:rPr lang="zh-CN" altLang="en-US" sz="3600" b="1" cap="all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分钟；也在每天读经祷告灵修中与祢相遇，透视祢话语的真意。奉主基督名求，阿们。</a:t>
            </a:r>
            <a:endParaRPr lang="zh-CN" altLang="en-US" sz="36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3688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5" r="12478"/>
          <a:stretch/>
        </p:blipFill>
        <p:spPr>
          <a:xfrm>
            <a:off x="0" y="0"/>
            <a:ext cx="91533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83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180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2022-03-23T06:02:13Z</dcterms:created>
  <dcterms:modified xsi:type="dcterms:W3CDTF">2022-03-23T06:03:44Z</dcterms:modified>
</cp:coreProperties>
</file>