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5723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780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739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23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8522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563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736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572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184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129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68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00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Ling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Ching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pasukannya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menterjemah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Bilo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bermurah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lancarkan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rangkaian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kali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manuskrip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terjemahan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disemak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talian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wujud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komunikasi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pembelajaran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95504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antara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lain,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dilaksanakan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berkesan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kumpulan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aplikasi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mempromosikan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penggunaan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terjemahan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Bilo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firman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terpancar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sahaja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beriman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Bilo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Kami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83640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3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Ling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Ching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mempunyai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disiplin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bertegas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bersenam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sekurang-kurangnya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30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minit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bertemu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bacaan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Alkitab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teduh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melihat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maksud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sebenar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firman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Amin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79374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144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2022-03-23T06:02:13Z</dcterms:created>
  <dcterms:modified xsi:type="dcterms:W3CDTF">2022-03-23T06:37:35Z</dcterms:modified>
</cp:coreProperties>
</file>