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0" d="100"/>
          <a:sy n="80" d="100"/>
        </p:scale>
        <p:origin x="165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0990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13560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5198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651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4265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3549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9455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13010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90293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69745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0467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3/16/2022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11650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100000">
              <a:srgbClr val="007600"/>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686" y="704288"/>
            <a:ext cx="8449520" cy="5791200"/>
          </a:xfrm>
        </p:spPr>
        <p:txBody>
          <a:bodyPr>
            <a:noAutofit/>
          </a:bodyPr>
          <a:lstStyle/>
          <a:p>
            <a:pPr marL="0" indent="0" fontAlgn="auto">
              <a:spcBef>
                <a:spcPts val="0"/>
              </a:spcBef>
              <a:buNone/>
            </a:pPr>
            <a:r>
              <a:rPr lang="en-US" sz="3600" b="1" dirty="0">
                <a:solidFill>
                  <a:schemeClr val="tx2">
                    <a:lumMod val="50000"/>
                  </a:schemeClr>
                </a:solidFill>
                <a:effectLst>
                  <a:glow rad="76200">
                    <a:schemeClr val="bg1"/>
                  </a:glow>
                </a:effectLst>
                <a:ea typeface="Microsoft YaHei" panose="020B0503020204020204" charset="-122"/>
              </a:rPr>
              <a:t>Almighty God, we thank You for delegating missionary </a:t>
            </a:r>
            <a:r>
              <a:rPr lang="en-US" sz="3600" b="1" dirty="0" err="1">
                <a:solidFill>
                  <a:schemeClr val="tx2">
                    <a:lumMod val="50000"/>
                  </a:schemeClr>
                </a:solidFill>
                <a:effectLst>
                  <a:glow rad="76200">
                    <a:schemeClr val="bg1"/>
                  </a:glow>
                </a:effectLst>
                <a:ea typeface="Microsoft YaHei" panose="020B0503020204020204" charset="-122"/>
              </a:rPr>
              <a:t>Rebbeca</a:t>
            </a:r>
            <a:r>
              <a:rPr lang="en-US" sz="3600" b="1" dirty="0">
                <a:solidFill>
                  <a:schemeClr val="tx2">
                    <a:lumMod val="50000"/>
                  </a:schemeClr>
                </a:solidFill>
                <a:effectLst>
                  <a:glow rad="76200">
                    <a:schemeClr val="bg1"/>
                  </a:glow>
                </a:effectLst>
                <a:ea typeface="Microsoft YaHei" panose="020B0503020204020204" charset="-122"/>
              </a:rPr>
              <a:t> to manage the learning </a:t>
            </a:r>
            <a:r>
              <a:rPr lang="en-US" sz="3600" b="1" dirty="0" err="1">
                <a:solidFill>
                  <a:schemeClr val="tx2">
                    <a:lumMod val="50000"/>
                  </a:schemeClr>
                </a:solidFill>
                <a:effectLst>
                  <a:glow rad="76200">
                    <a:schemeClr val="bg1"/>
                  </a:glow>
                </a:effectLst>
                <a:ea typeface="Microsoft YaHei" panose="020B0503020204020204" charset="-122"/>
              </a:rPr>
              <a:t>centre</a:t>
            </a:r>
            <a:r>
              <a:rPr lang="en-US" sz="3600" b="1" dirty="0">
                <a:solidFill>
                  <a:schemeClr val="tx2">
                    <a:lumMod val="50000"/>
                  </a:schemeClr>
                </a:solidFill>
                <a:effectLst>
                  <a:glow rad="76200">
                    <a:schemeClr val="bg1"/>
                  </a:glow>
                </a:effectLst>
                <a:ea typeface="Microsoft YaHei" panose="020B0503020204020204" charset="-122"/>
              </a:rPr>
              <a:t> for refugee's children. We pray for You to grant her wisdom to handle the </a:t>
            </a:r>
            <a:r>
              <a:rPr lang="en-US" sz="3600" b="1" dirty="0" err="1">
                <a:solidFill>
                  <a:schemeClr val="tx2">
                    <a:lumMod val="50000"/>
                  </a:schemeClr>
                </a:solidFill>
                <a:effectLst>
                  <a:glow rad="76200">
                    <a:schemeClr val="bg1"/>
                  </a:glow>
                </a:effectLst>
                <a:ea typeface="Microsoft YaHei" panose="020B0503020204020204" charset="-122"/>
              </a:rPr>
              <a:t>centre's</a:t>
            </a:r>
            <a:r>
              <a:rPr lang="en-US" sz="3600" b="1" dirty="0">
                <a:solidFill>
                  <a:schemeClr val="tx2">
                    <a:lumMod val="50000"/>
                  </a:schemeClr>
                </a:solidFill>
                <a:effectLst>
                  <a:glow rad="76200">
                    <a:schemeClr val="bg1"/>
                  </a:glow>
                </a:effectLst>
                <a:ea typeface="Microsoft YaHei" panose="020B0503020204020204" charset="-122"/>
              </a:rPr>
              <a:t> administrative work and mentoring of new tutors. May the tutors minister to the refugees’ children with dedication just as they are serving You in person. When they teach Your Word, </a:t>
            </a:r>
            <a:r>
              <a:rPr lang="en-US" sz="3600" b="1" dirty="0" smtClean="0">
                <a:solidFill>
                  <a:schemeClr val="tx2">
                    <a:lumMod val="50000"/>
                  </a:schemeClr>
                </a:solidFill>
                <a:effectLst>
                  <a:glow rad="76200">
                    <a:schemeClr val="bg1"/>
                  </a:glow>
                </a:effectLst>
                <a:ea typeface="Microsoft YaHei" panose="020B0503020204020204" charset="-122"/>
              </a:rPr>
              <a:t>we</a:t>
            </a:r>
            <a:endParaRPr lang="en-US" altLang="zh-CN"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016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5" name="TextBox 4"/>
          <p:cNvSpPr txBox="1"/>
          <p:nvPr/>
        </p:nvSpPr>
        <p:spPr>
          <a:xfrm>
            <a:off x="7572197" y="6071531"/>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39258836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100000">
              <a:srgbClr val="007600"/>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686" y="704288"/>
            <a:ext cx="8449520" cy="5791200"/>
          </a:xfrm>
        </p:spPr>
        <p:txBody>
          <a:bodyPr>
            <a:noAutofit/>
          </a:bodyPr>
          <a:lstStyle/>
          <a:p>
            <a:pPr marL="0" indent="0" fontAlgn="auto">
              <a:spcBef>
                <a:spcPts val="0"/>
              </a:spcBef>
              <a:buNone/>
            </a:pPr>
            <a:r>
              <a:rPr lang="en-US" sz="3600" b="1" dirty="0" smtClean="0">
                <a:solidFill>
                  <a:schemeClr val="tx2">
                    <a:lumMod val="50000"/>
                  </a:schemeClr>
                </a:solidFill>
                <a:effectLst>
                  <a:glow rad="76200">
                    <a:schemeClr val="bg1"/>
                  </a:glow>
                </a:effectLst>
                <a:ea typeface="Microsoft YaHei" panose="020B0503020204020204" charset="-122"/>
              </a:rPr>
              <a:t>pray </a:t>
            </a:r>
            <a:r>
              <a:rPr lang="en-US" sz="3600" b="1" dirty="0">
                <a:solidFill>
                  <a:schemeClr val="tx2">
                    <a:lumMod val="50000"/>
                  </a:schemeClr>
                </a:solidFill>
                <a:effectLst>
                  <a:glow rad="76200">
                    <a:schemeClr val="bg1"/>
                  </a:glow>
                </a:effectLst>
                <a:ea typeface="Microsoft YaHei" panose="020B0503020204020204" charset="-122"/>
              </a:rPr>
              <a:t>for the children's quick understanding and trust in You. As our missionary plants and waters the seeds, we pray for You to let them grow to be faithful disciples. We also want to pray for Your healing hand upon Missionary </a:t>
            </a:r>
            <a:r>
              <a:rPr lang="en-US" sz="3600" b="1" dirty="0" err="1">
                <a:solidFill>
                  <a:schemeClr val="tx2">
                    <a:lumMod val="50000"/>
                  </a:schemeClr>
                </a:solidFill>
                <a:effectLst>
                  <a:glow rad="76200">
                    <a:schemeClr val="bg1"/>
                  </a:glow>
                </a:effectLst>
                <a:ea typeface="Microsoft YaHei" panose="020B0503020204020204" charset="-122"/>
              </a:rPr>
              <a:t>Rebbeca</a:t>
            </a:r>
            <a:r>
              <a:rPr lang="en-US" sz="3600" b="1" dirty="0">
                <a:solidFill>
                  <a:schemeClr val="tx2">
                    <a:lumMod val="50000"/>
                  </a:schemeClr>
                </a:solidFill>
                <a:effectLst>
                  <a:glow rad="76200">
                    <a:schemeClr val="bg1"/>
                  </a:glow>
                </a:effectLst>
                <a:ea typeface="Microsoft YaHei" panose="020B0503020204020204" charset="-122"/>
              </a:rPr>
              <a:t> as she is having waist pain and chest discomfit lately. May she enjoy robust health as she serves her flock. In Jesus Christ's name we pray, Amen.</a:t>
            </a:r>
            <a:endParaRPr lang="en-US" altLang="zh-CN"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016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22381239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09" r="12439"/>
          <a:stretch/>
        </p:blipFill>
        <p:spPr>
          <a:xfrm>
            <a:off x="0" y="-1"/>
            <a:ext cx="9150357" cy="6858001"/>
          </a:xfrm>
          <a:prstGeom prst="rect">
            <a:avLst/>
          </a:prstGeom>
        </p:spPr>
      </p:pic>
    </p:spTree>
    <p:extLst>
      <p:ext uri="{BB962C8B-B14F-4D97-AF65-F5344CB8AC3E}">
        <p14:creationId xmlns:p14="http://schemas.microsoft.com/office/powerpoint/2010/main" val="2520645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91" r="12456"/>
          <a:stretch/>
        </p:blipFill>
        <p:spPr>
          <a:xfrm>
            <a:off x="0" y="-1"/>
            <a:ext cx="9150347" cy="6858001"/>
          </a:xfrm>
          <a:prstGeom prst="rect">
            <a:avLst/>
          </a:prstGeom>
        </p:spPr>
      </p:pic>
    </p:spTree>
    <p:extLst>
      <p:ext uri="{BB962C8B-B14F-4D97-AF65-F5344CB8AC3E}">
        <p14:creationId xmlns:p14="http://schemas.microsoft.com/office/powerpoint/2010/main" val="1762077767"/>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TotalTime>
  <Words>148</Words>
  <Application>Microsoft Office PowerPoint</Application>
  <PresentationFormat>On-screen Show (4:3)</PresentationFormat>
  <Paragraphs>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cp:revision>
  <dcterms:created xsi:type="dcterms:W3CDTF">2022-03-16T02:27:33Z</dcterms:created>
  <dcterms:modified xsi:type="dcterms:W3CDTF">2022-03-16T02:31:47Z</dcterms:modified>
</cp:coreProperties>
</file>