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379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312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79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9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5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26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54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45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010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293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74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0878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467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56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19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797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676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673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57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641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824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485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514E-3821-4FFB-A101-37F4B904F43C}" type="datetimeFigureOut">
              <a:rPr lang="en-MY" smtClean="0"/>
              <a:t>16/3/2022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77E0-392F-4D7F-BA14-CDE977B34CE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987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16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全能的上帝，感谢祢使用柯念慈宣教士领导一所难民孩子的教育中心。她需要属天的智慧处理中心的行政事务，以及培训新的导师。祷告导师们愿意齐心协力，以基督的爱来服侍难民的孩子，就如做在祢身上。当祢的话被讲解时，祷告孩子们能够理解并信靠祢。宣教士栽种和浇灌了，求祢叫他们生长成为忠心的门徒。最近，念慈宣教士常常腰痛和胸口闷。求主医治，赐她健康服事难民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3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07" r="12442"/>
          <a:stretch/>
        </p:blipFill>
        <p:spPr>
          <a:xfrm>
            <a:off x="0" y="0"/>
            <a:ext cx="9144000" cy="686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2022-03-16T02:27:33Z</dcterms:created>
  <dcterms:modified xsi:type="dcterms:W3CDTF">2022-03-16T02:28:57Z</dcterms:modified>
</cp:coreProperties>
</file>