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99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3560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5198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651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265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354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945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301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293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9745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0467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3/16/2022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116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007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menggunakan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Rebbeca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pendidikan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memerlukan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ilahi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mengendalikan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pentadbiran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pusat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melatih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guru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guru-guru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bekerjasama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78173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007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kanak-kanak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seperti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dilakukan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anak-anak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memahami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mempercayai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sebagaimana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Firman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-Mu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diterangkan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menanam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menyiram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tolong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jadikan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tumbuh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murid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setia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62096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100000">
              <a:srgbClr val="007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Baru-baru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Rebbeca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sering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mengalami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sakit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pinggang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kesesakan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dada.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menyembuhkannya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kesihatan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pelarian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21101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124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2022-03-16T02:27:33Z</dcterms:created>
  <dcterms:modified xsi:type="dcterms:W3CDTF">2022-03-16T02:32:27Z</dcterms:modified>
</cp:coreProperties>
</file>