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9731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8826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2833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4578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3464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505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5374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7589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3476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838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5708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83612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24000">
              <a:schemeClr val="accent1">
                <a:lumMod val="5000"/>
                <a:lumOff val="95000"/>
              </a:schemeClr>
            </a:gs>
            <a:gs pos="74000">
              <a:schemeClr val="accent6">
                <a:lumMod val="40000"/>
                <a:lumOff val="60000"/>
              </a:schemeClr>
            </a:gs>
            <a:gs pos="100000">
              <a:srgbClr val="FF660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Dear Heavenly Father, we are thankful for You have empowered Missionary </a:t>
            </a:r>
            <a:r>
              <a:rPr lang="en-US" sz="3600" b="1" dirty="0" err="1">
                <a:solidFill>
                  <a:schemeClr val="tx2">
                    <a:lumMod val="50000"/>
                  </a:schemeClr>
                </a:solidFill>
                <a:effectLst>
                  <a:glow rad="76200">
                    <a:schemeClr val="bg1"/>
                  </a:glow>
                </a:effectLst>
                <a:ea typeface="Microsoft YaHei" panose="020B0503020204020204" charset="-122"/>
              </a:rPr>
              <a:t>Xiu</a:t>
            </a:r>
            <a:r>
              <a:rPr lang="en-US" sz="3600" b="1" dirty="0">
                <a:solidFill>
                  <a:schemeClr val="tx2">
                    <a:lumMod val="50000"/>
                  </a:schemeClr>
                </a:solidFill>
                <a:effectLst>
                  <a:glow rad="76200">
                    <a:schemeClr val="bg1"/>
                  </a:glow>
                </a:effectLst>
                <a:ea typeface="Microsoft YaHei" panose="020B0503020204020204" charset="-122"/>
              </a:rPr>
              <a:t> Yue to serve the refugees with much patience and tolerance. Despite the pandemic outbreak, she still has to do visitations and go out for errands. We believe that You will watch over her and deliver her from all harm. For You will preserve her life and protect her during her coming </a:t>
            </a:r>
            <a:r>
              <a:rPr lang="en-US" sz="3600" b="1" dirty="0" smtClean="0">
                <a:solidFill>
                  <a:schemeClr val="tx2">
                    <a:lumMod val="50000"/>
                  </a:schemeClr>
                </a:solidFill>
                <a:effectLst>
                  <a:glow rad="76200">
                    <a:schemeClr val="bg1"/>
                  </a:glow>
                </a:effectLst>
                <a:ea typeface="Microsoft YaHei" panose="020B0503020204020204" charset="-122"/>
              </a:rPr>
              <a:t>and</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72197" y="607153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895992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24000">
              <a:schemeClr val="accent1">
                <a:lumMod val="5000"/>
                <a:lumOff val="95000"/>
              </a:schemeClr>
            </a:gs>
            <a:gs pos="74000">
              <a:schemeClr val="accent6">
                <a:lumMod val="40000"/>
                <a:lumOff val="60000"/>
              </a:schemeClr>
            </a:gs>
            <a:gs pos="100000">
              <a:srgbClr val="FF660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a:spcBef>
                <a:spcPts val="0"/>
              </a:spcBef>
              <a:buNone/>
            </a:pPr>
            <a:r>
              <a:rPr lang="en-US" sz="3600" b="1" dirty="0">
                <a:solidFill>
                  <a:schemeClr val="tx2">
                    <a:lumMod val="50000"/>
                  </a:schemeClr>
                </a:solidFill>
                <a:effectLst>
                  <a:glow rad="76200">
                    <a:schemeClr val="bg1"/>
                  </a:glow>
                </a:effectLst>
                <a:ea typeface="Microsoft YaHei" panose="020B0503020204020204" charset="-122"/>
              </a:rPr>
              <a:t>going </a:t>
            </a:r>
            <a:r>
              <a:rPr lang="en-US" sz="3600" b="1" dirty="0" smtClean="0">
                <a:solidFill>
                  <a:schemeClr val="tx2">
                    <a:lumMod val="50000"/>
                  </a:schemeClr>
                </a:solidFill>
                <a:effectLst>
                  <a:glow rad="76200">
                    <a:schemeClr val="bg1"/>
                  </a:glow>
                </a:effectLst>
                <a:ea typeface="Microsoft YaHei" panose="020B0503020204020204" charset="-122"/>
              </a:rPr>
              <a:t>at all times. She also needs wisdom for the </a:t>
            </a:r>
            <a:r>
              <a:rPr lang="en-US" sz="3600" b="1" dirty="0" err="1" smtClean="0">
                <a:solidFill>
                  <a:schemeClr val="tx2">
                    <a:lumMod val="50000"/>
                  </a:schemeClr>
                </a:solidFill>
                <a:effectLst>
                  <a:glow rad="76200">
                    <a:schemeClr val="bg1"/>
                  </a:glow>
                </a:effectLst>
                <a:ea typeface="Microsoft YaHei" panose="020B0503020204020204" charset="-122"/>
              </a:rPr>
              <a:t>centre's</a:t>
            </a:r>
            <a:r>
              <a:rPr lang="en-US" sz="3600" b="1" dirty="0" smtClean="0">
                <a:solidFill>
                  <a:schemeClr val="tx2">
                    <a:lumMod val="50000"/>
                  </a:schemeClr>
                </a:solidFill>
                <a:effectLst>
                  <a:glow rad="76200">
                    <a:schemeClr val="bg1"/>
                  </a:glow>
                </a:effectLst>
                <a:ea typeface="Microsoft YaHei" panose="020B0503020204020204" charset="-122"/>
              </a:rPr>
              <a:t> administrative work and is also handling the academic and students affairs. Please bless her and grant her compassion to guide the new teachers to form an effective ministry team. May the refugees thus experience Your love through their ministry. In Jesus Christ's name we pray, Amen.</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3558027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8" r="12477"/>
          <a:stretch/>
        </p:blipFill>
        <p:spPr>
          <a:xfrm>
            <a:off x="0" y="0"/>
            <a:ext cx="9148195" cy="6858000"/>
          </a:xfrm>
          <a:prstGeom prst="rect">
            <a:avLst/>
          </a:prstGeom>
        </p:spPr>
      </p:pic>
    </p:spTree>
    <p:extLst>
      <p:ext uri="{BB962C8B-B14F-4D97-AF65-F5344CB8AC3E}">
        <p14:creationId xmlns:p14="http://schemas.microsoft.com/office/powerpoint/2010/main" val="2790937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46" r="12479"/>
          <a:stretch/>
        </p:blipFill>
        <p:spPr>
          <a:xfrm>
            <a:off x="0" y="0"/>
            <a:ext cx="9144000" cy="6860332"/>
          </a:xfrm>
          <a:prstGeom prst="rect">
            <a:avLst/>
          </a:prstGeom>
        </p:spPr>
      </p:pic>
    </p:spTree>
    <p:extLst>
      <p:ext uri="{BB962C8B-B14F-4D97-AF65-F5344CB8AC3E}">
        <p14:creationId xmlns:p14="http://schemas.microsoft.com/office/powerpoint/2010/main" val="1443826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138</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2022-03-09T01:07:08Z</dcterms:created>
  <dcterms:modified xsi:type="dcterms:W3CDTF">2022-03-09T01:13:31Z</dcterms:modified>
</cp:coreProperties>
</file>