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230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715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6455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731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78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464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051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374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758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476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38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7043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708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826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83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49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109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906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885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064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2826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519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2A89-6927-46DA-AB17-7945562F5074}" type="datetimeFigureOut">
              <a:rPr lang="en-MY" smtClean="0"/>
              <a:t>9/3/2022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E4DA-2071-4EA7-8550-4FA14952B78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551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836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天父带领，秀月宣教士以忍耐和包容服侍难民。疫情泛滥之下，她还需要探访难民家庭和出外办事。虽然她会感到担忧，但我们相信祢要看顾她，免受一切的灾害。祢要保护她的性命。她出她入，耶和华祢要保护她，从今时直到永远。秀月宣教士需要智慧处理中心的行政，同时还需要处理老师和学生的人事问题。求祢施恩，赐她爱心来引导新的教师，使团队有效服侍，难民体会祢的爱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67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1" r="12556"/>
          <a:stretch/>
        </p:blipFill>
        <p:spPr>
          <a:xfrm>
            <a:off x="0" y="0"/>
            <a:ext cx="9144000" cy="686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2022-03-09T01:07:08Z</dcterms:created>
  <dcterms:modified xsi:type="dcterms:W3CDTF">2022-03-09T01:08:25Z</dcterms:modified>
</cp:coreProperties>
</file>