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73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82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83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7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46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05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37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58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47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38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70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3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Xiu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Yue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toleransi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5821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bencana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nyawanya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TUHAN,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selama-lamanya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Xiu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Yue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pentadbiran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isu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8349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bermurah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pasukannya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031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137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2022-03-09T01:07:08Z</dcterms:created>
  <dcterms:modified xsi:type="dcterms:W3CDTF">2022-03-09T01:23:09Z</dcterms:modified>
</cp:coreProperties>
</file>