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662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8051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6072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4502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552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213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463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792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8496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9299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1328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03788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56000">
              <a:schemeClr val="tx2">
                <a:lumMod val="20000"/>
                <a:lumOff val="80000"/>
              </a:schemeClr>
            </a:gs>
            <a:gs pos="100000">
              <a:srgbClr val="00206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00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the pagans are drawing in people of all races into their beliefs. Let's not slumber any longer. The Missions Board is recording a 3-minute video clip entitled " About </a:t>
            </a:r>
            <a:r>
              <a:rPr lang="en-US" sz="3600" b="1" dirty="0" smtClean="0">
                <a:solidFill>
                  <a:schemeClr val="tx2">
                    <a:lumMod val="50000"/>
                  </a:schemeClr>
                </a:solidFill>
                <a:effectLst>
                  <a:glow rad="76200">
                    <a:schemeClr val="bg1"/>
                  </a:glow>
                </a:effectLst>
                <a:ea typeface="Microsoft YaHei" panose="020B0503020204020204" charset="-122"/>
              </a:rPr>
              <a:t>Missions?" </a:t>
            </a:r>
            <a:r>
              <a:rPr lang="en-US" sz="3600" b="1" dirty="0">
                <a:solidFill>
                  <a:schemeClr val="tx2">
                    <a:lumMod val="50000"/>
                  </a:schemeClr>
                </a:solidFill>
                <a:effectLst>
                  <a:glow rad="76200">
                    <a:schemeClr val="bg1"/>
                  </a:glow>
                </a:effectLst>
                <a:ea typeface="Microsoft YaHei" panose="020B0503020204020204" charset="-122"/>
              </a:rPr>
              <a:t>to explain missions and answer questions about it. We pray that this will help our congregation to know about overseas missions. At the same time, </a:t>
            </a:r>
            <a:r>
              <a:rPr lang="en-US" sz="3600" b="1" dirty="0" smtClean="0">
                <a:solidFill>
                  <a:schemeClr val="tx2">
                    <a:lumMod val="50000"/>
                  </a:schemeClr>
                </a:solidFill>
                <a:effectLst>
                  <a:glow rad="76200">
                    <a:schemeClr val="bg1"/>
                  </a:glow>
                </a:effectLst>
                <a:ea typeface="Microsoft YaHei" panose="020B0503020204020204" charset="-122"/>
              </a:rPr>
              <a:t>missions</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47176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56000">
              <a:schemeClr val="tx2">
                <a:lumMod val="20000"/>
                <a:lumOff val="80000"/>
              </a:schemeClr>
            </a:gs>
            <a:gs pos="100000">
              <a:srgbClr val="00206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191" y="704288"/>
            <a:ext cx="8246051"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courses</a:t>
            </a:r>
            <a:r>
              <a:rPr lang="en-US" sz="3600" b="1" dirty="0">
                <a:solidFill>
                  <a:schemeClr val="tx2">
                    <a:lumMod val="50000"/>
                  </a:schemeClr>
                </a:solidFill>
                <a:effectLst>
                  <a:glow rad="76200">
                    <a:schemeClr val="bg1"/>
                  </a:glow>
                </a:effectLst>
                <a:ea typeface="Microsoft YaHei" panose="020B0503020204020204" charset="-122"/>
              </a:rPr>
              <a:t>,  digital short-term missions trip and missions camp are also raising up more effective prayer intercessors warriors and bearers of the Gospel. For the field is vast and the workers are few!  Dear Lord, please spur us on to answer to the commission of saving souls.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402328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502"/>
          <a:stretch/>
        </p:blipFill>
        <p:spPr>
          <a:xfrm>
            <a:off x="0" y="0"/>
            <a:ext cx="9145228" cy="6858000"/>
          </a:xfrm>
          <a:prstGeom prst="rect">
            <a:avLst/>
          </a:prstGeom>
        </p:spPr>
      </p:pic>
    </p:spTree>
    <p:extLst>
      <p:ext uri="{BB962C8B-B14F-4D97-AF65-F5344CB8AC3E}">
        <p14:creationId xmlns:p14="http://schemas.microsoft.com/office/powerpoint/2010/main" val="3781924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5" name="Picture 4"/>
          <p:cNvPicPr>
            <a:picLocks noChangeAspect="1"/>
          </p:cNvPicPr>
          <p:nvPr/>
        </p:nvPicPr>
        <p:blipFill rotWithShape="1">
          <a:blip r:embed="rId2"/>
          <a:srcRect l="12448" r="12448"/>
          <a:stretch/>
        </p:blipFill>
        <p:spPr>
          <a:xfrm>
            <a:off x="0" y="0"/>
            <a:ext cx="9156684" cy="6858000"/>
          </a:xfrm>
          <a:prstGeom prst="rect">
            <a:avLst/>
          </a:prstGeom>
        </p:spPr>
      </p:pic>
    </p:spTree>
    <p:extLst>
      <p:ext uri="{BB962C8B-B14F-4D97-AF65-F5344CB8AC3E}">
        <p14:creationId xmlns:p14="http://schemas.microsoft.com/office/powerpoint/2010/main" val="2272088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132</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2022-03-02T06:33:04Z</dcterms:created>
  <dcterms:modified xsi:type="dcterms:W3CDTF">2022-03-03T00:13:25Z</dcterms:modified>
</cp:coreProperties>
</file>