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6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6A7E-DD9C-4BA9-95C6-49851AC48A07}" type="datetimeFigureOut">
              <a:rPr lang="en-MY" smtClean="0"/>
              <a:t>2/3/2022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38DF-65E1-401A-BD44-7D53348C50C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27481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6A7E-DD9C-4BA9-95C6-49851AC48A07}" type="datetimeFigureOut">
              <a:rPr lang="en-MY" smtClean="0"/>
              <a:t>2/3/2022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38DF-65E1-401A-BD44-7D53348C50C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38110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6A7E-DD9C-4BA9-95C6-49851AC48A07}" type="datetimeFigureOut">
              <a:rPr lang="en-MY" smtClean="0"/>
              <a:t>2/3/2022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38DF-65E1-401A-BD44-7D53348C50C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66398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66237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45021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55294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21357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46308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79240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84962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9299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6A7E-DD9C-4BA9-95C6-49851AC48A07}" type="datetimeFigureOut">
              <a:rPr lang="en-MY" smtClean="0"/>
              <a:t>2/3/2022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38DF-65E1-401A-BD44-7D53348C50C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306055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13286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80511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6072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6A7E-DD9C-4BA9-95C6-49851AC48A07}" type="datetimeFigureOut">
              <a:rPr lang="en-MY" smtClean="0"/>
              <a:t>2/3/2022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38DF-65E1-401A-BD44-7D53348C50C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06029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6A7E-DD9C-4BA9-95C6-49851AC48A07}" type="datetimeFigureOut">
              <a:rPr lang="en-MY" smtClean="0"/>
              <a:t>2/3/2022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38DF-65E1-401A-BD44-7D53348C50C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85407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6A7E-DD9C-4BA9-95C6-49851AC48A07}" type="datetimeFigureOut">
              <a:rPr lang="en-MY" smtClean="0"/>
              <a:t>2/3/2022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38DF-65E1-401A-BD44-7D53348C50C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593025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6A7E-DD9C-4BA9-95C6-49851AC48A07}" type="datetimeFigureOut">
              <a:rPr lang="en-MY" smtClean="0"/>
              <a:t>2/3/2022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38DF-65E1-401A-BD44-7D53348C50C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80429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6A7E-DD9C-4BA9-95C6-49851AC48A07}" type="datetimeFigureOut">
              <a:rPr lang="en-MY" smtClean="0"/>
              <a:t>2/3/2022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38DF-65E1-401A-BD44-7D53348C50C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11735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6A7E-DD9C-4BA9-95C6-49851AC48A07}" type="datetimeFigureOut">
              <a:rPr lang="en-MY" smtClean="0"/>
              <a:t>2/3/2022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38DF-65E1-401A-BD44-7D53348C50C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44207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6A7E-DD9C-4BA9-95C6-49851AC48A07}" type="datetimeFigureOut">
              <a:rPr lang="en-MY" smtClean="0"/>
              <a:t>2/3/2022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38DF-65E1-401A-BD44-7D53348C50C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50163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F6A7E-DD9C-4BA9-95C6-49851AC48A07}" type="datetimeFigureOut">
              <a:rPr lang="en-MY" smtClean="0"/>
              <a:t>2/3/2022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A38DF-65E1-401A-BD44-7D53348C50C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66651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0378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9000">
              <a:schemeClr val="accent1">
                <a:lumMod val="5000"/>
                <a:lumOff val="95000"/>
              </a:schemeClr>
            </a:gs>
            <a:gs pos="56000">
              <a:schemeClr val="tx2">
                <a:lumMod val="20000"/>
                <a:lumOff val="80000"/>
              </a:schemeClr>
            </a:gs>
            <a:gs pos="100000">
              <a:srgbClr val="00206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456" y="864421"/>
            <a:ext cx="8379156" cy="5791200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亲爱的天父，异教正强势吸纳各民族入教。我们不能再沉睡。宣教部录制“宣教知多少？”三分钟视频来讲解宣教课题和解答宣教难题。祷告这些视频能帮助弟兄姐妹更加认识海外宣教。同时通过宣教课程、海外数码短宣、佳美脚踪体验营等来装备弟兄姐妹做有效的代祷勇士和福音使者。要收的庄稼多，做工的人少啊！恳求天父鞭策我们勇于承担救人灵魂的使命。奉主基督名求，阿</a:t>
            </a:r>
            <a:r>
              <a:rPr lang="zh-CN" altLang="en-US" sz="36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们。</a:t>
            </a:r>
            <a:endParaRPr lang="zh-CN" altLang="en-US" sz="3600" b="1" cap="all" dirty="0">
              <a:effectLst>
                <a:glow rad="76200">
                  <a:prstClr val="white"/>
                </a:glow>
              </a:effectLst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9876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79" r="12446"/>
          <a:stretch/>
        </p:blipFill>
        <p:spPr>
          <a:xfrm>
            <a:off x="0" y="-17963"/>
            <a:ext cx="9177032" cy="687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85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</TotalTime>
  <Words>175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Microsoft YaHei</vt:lpstr>
      <vt:lpstr>Arial</vt:lpstr>
      <vt:lpstr>Calibri</vt:lpstr>
      <vt:lpstr>Calibri Light</vt:lpstr>
      <vt:lpstr>Office Theme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</cp:revision>
  <dcterms:created xsi:type="dcterms:W3CDTF">2022-03-02T06:33:04Z</dcterms:created>
  <dcterms:modified xsi:type="dcterms:W3CDTF">2022-03-02T07:22:01Z</dcterms:modified>
</cp:coreProperties>
</file>