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62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7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50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52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1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63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9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9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29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32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3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56000">
              <a:schemeClr val="tx2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paganisme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momentum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merekrut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merakam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bertajuk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?"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topik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video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994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56000">
              <a:schemeClr val="tx2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lanjut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digital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lain-lain,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diperlengkapkan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pahlawan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syafaat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819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56000">
              <a:schemeClr val="tx2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sedikit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mendorong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686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138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2022-03-02T06:33:04Z</dcterms:created>
  <dcterms:modified xsi:type="dcterms:W3CDTF">2022-03-03T00:14:11Z</dcterms:modified>
</cp:coreProperties>
</file>