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491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367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947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414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421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16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69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663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019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867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40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2879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970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78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29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253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663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578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445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137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368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206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A55E-3A83-47D7-96C8-49CAB5E7D2F2}" type="datetimeFigureOut">
              <a:rPr lang="en-MY" smtClean="0"/>
              <a:t>16/2/2022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23B2-BB6D-4ADC-A48E-02E8B7BDBB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422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2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accent3">
                <a:lumMod val="3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慈爱的天父，许多难民流离失所，求祢指示他们当走的路。戴美林宣教士服侍难民，管理女庇护所。有时她需要严历维持秩序，有时需要温柔，带领女难民认识祢是慈爱的神，有时需要智慧勇气处理突发事件。祷告她因依靠祢而越来越老练。目前她要关心一对母女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-</a:t>
            </a:r>
            <a:r>
              <a:rPr lang="en-US" sz="3600" b="1" dirty="0" smtClean="0"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Angela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受伤病重的母亲。愿主带领她们渡过难关，医治她们的身体和心灵，将圣灵的力量，属天的平安和喜乐充满她们。奉主基督名求，阿们。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85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9" r="12494"/>
          <a:stretch/>
        </p:blipFill>
        <p:spPr>
          <a:xfrm>
            <a:off x="0" y="0"/>
            <a:ext cx="9152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2022-02-16T01:08:31Z</dcterms:created>
  <dcterms:modified xsi:type="dcterms:W3CDTF">2022-02-16T01:09:42Z</dcterms:modified>
</cp:coreProperties>
</file>