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41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78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2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42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1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69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01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8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40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9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2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accent3">
                <a:lumMod val="3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kediaman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Victoria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perlindungan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wanita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Kadang-kadang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ketegasan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ketenteraman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kadang-kadang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7396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accent3">
                <a:lumMod val="3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kelembutan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wanita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-kala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keberanian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kecemasan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bergantung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4764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7000">
              <a:schemeClr val="accent3">
                <a:lumMod val="3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Angela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ibunya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cedera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parah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menyembuhkan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fikiran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2502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145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2022-02-16T01:08:31Z</dcterms:created>
  <dcterms:modified xsi:type="dcterms:W3CDTF">2022-02-16T01:14:09Z</dcterms:modified>
</cp:coreProperties>
</file>