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3" d="100"/>
          <a:sy n="83" d="100"/>
        </p:scale>
        <p:origin x="84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B26601A-7248-4556-B2BD-71670AB30185}" type="datetimeFigureOut">
              <a:rPr lang="en-US" smtClean="0"/>
              <a:t>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418234-59F4-42F9-957C-D638F7C4CF97}" type="slidenum">
              <a:rPr lang="en-US" smtClean="0"/>
              <a:t>‹#›</a:t>
            </a:fld>
            <a:endParaRPr lang="en-US"/>
          </a:p>
        </p:txBody>
      </p:sp>
    </p:spTree>
    <p:extLst>
      <p:ext uri="{BB962C8B-B14F-4D97-AF65-F5344CB8AC3E}">
        <p14:creationId xmlns:p14="http://schemas.microsoft.com/office/powerpoint/2010/main" val="3129860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26601A-7248-4556-B2BD-71670AB30185}" type="datetimeFigureOut">
              <a:rPr lang="en-US" smtClean="0"/>
              <a:t>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418234-59F4-42F9-957C-D638F7C4CF97}" type="slidenum">
              <a:rPr lang="en-US" smtClean="0"/>
              <a:t>‹#›</a:t>
            </a:fld>
            <a:endParaRPr lang="en-US"/>
          </a:p>
        </p:txBody>
      </p:sp>
    </p:spTree>
    <p:extLst>
      <p:ext uri="{BB962C8B-B14F-4D97-AF65-F5344CB8AC3E}">
        <p14:creationId xmlns:p14="http://schemas.microsoft.com/office/powerpoint/2010/main" val="976342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26601A-7248-4556-B2BD-71670AB30185}" type="datetimeFigureOut">
              <a:rPr lang="en-US" smtClean="0"/>
              <a:t>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418234-59F4-42F9-957C-D638F7C4CF97}" type="slidenum">
              <a:rPr lang="en-US" smtClean="0"/>
              <a:t>‹#›</a:t>
            </a:fld>
            <a:endParaRPr lang="en-US"/>
          </a:p>
        </p:txBody>
      </p:sp>
    </p:spTree>
    <p:extLst>
      <p:ext uri="{BB962C8B-B14F-4D97-AF65-F5344CB8AC3E}">
        <p14:creationId xmlns:p14="http://schemas.microsoft.com/office/powerpoint/2010/main" val="684650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26601A-7248-4556-B2BD-71670AB30185}" type="datetimeFigureOut">
              <a:rPr lang="en-US" smtClean="0"/>
              <a:t>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418234-59F4-42F9-957C-D638F7C4CF97}" type="slidenum">
              <a:rPr lang="en-US" smtClean="0"/>
              <a:t>‹#›</a:t>
            </a:fld>
            <a:endParaRPr lang="en-US"/>
          </a:p>
        </p:txBody>
      </p:sp>
    </p:spTree>
    <p:extLst>
      <p:ext uri="{BB962C8B-B14F-4D97-AF65-F5344CB8AC3E}">
        <p14:creationId xmlns:p14="http://schemas.microsoft.com/office/powerpoint/2010/main" val="1560260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B26601A-7248-4556-B2BD-71670AB30185}" type="datetimeFigureOut">
              <a:rPr lang="en-US" smtClean="0"/>
              <a:t>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418234-59F4-42F9-957C-D638F7C4CF97}" type="slidenum">
              <a:rPr lang="en-US" smtClean="0"/>
              <a:t>‹#›</a:t>
            </a:fld>
            <a:endParaRPr lang="en-US"/>
          </a:p>
        </p:txBody>
      </p:sp>
    </p:spTree>
    <p:extLst>
      <p:ext uri="{BB962C8B-B14F-4D97-AF65-F5344CB8AC3E}">
        <p14:creationId xmlns:p14="http://schemas.microsoft.com/office/powerpoint/2010/main" val="2574041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26601A-7248-4556-B2BD-71670AB30185}" type="datetimeFigureOut">
              <a:rPr lang="en-US" smtClean="0"/>
              <a:t>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418234-59F4-42F9-957C-D638F7C4CF97}" type="slidenum">
              <a:rPr lang="en-US" smtClean="0"/>
              <a:t>‹#›</a:t>
            </a:fld>
            <a:endParaRPr lang="en-US"/>
          </a:p>
        </p:txBody>
      </p:sp>
    </p:spTree>
    <p:extLst>
      <p:ext uri="{BB962C8B-B14F-4D97-AF65-F5344CB8AC3E}">
        <p14:creationId xmlns:p14="http://schemas.microsoft.com/office/powerpoint/2010/main" val="3556822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B26601A-7248-4556-B2BD-71670AB30185}" type="datetimeFigureOut">
              <a:rPr lang="en-US" smtClean="0"/>
              <a:t>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418234-59F4-42F9-957C-D638F7C4CF97}" type="slidenum">
              <a:rPr lang="en-US" smtClean="0"/>
              <a:t>‹#›</a:t>
            </a:fld>
            <a:endParaRPr lang="en-US"/>
          </a:p>
        </p:txBody>
      </p:sp>
    </p:spTree>
    <p:extLst>
      <p:ext uri="{BB962C8B-B14F-4D97-AF65-F5344CB8AC3E}">
        <p14:creationId xmlns:p14="http://schemas.microsoft.com/office/powerpoint/2010/main" val="1850031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26601A-7248-4556-B2BD-71670AB30185}" type="datetimeFigureOut">
              <a:rPr lang="en-US" smtClean="0"/>
              <a:t>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418234-59F4-42F9-957C-D638F7C4CF97}" type="slidenum">
              <a:rPr lang="en-US" smtClean="0"/>
              <a:t>‹#›</a:t>
            </a:fld>
            <a:endParaRPr lang="en-US"/>
          </a:p>
        </p:txBody>
      </p:sp>
    </p:spTree>
    <p:extLst>
      <p:ext uri="{BB962C8B-B14F-4D97-AF65-F5344CB8AC3E}">
        <p14:creationId xmlns:p14="http://schemas.microsoft.com/office/powerpoint/2010/main" val="205610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26601A-7248-4556-B2BD-71670AB30185}" type="datetimeFigureOut">
              <a:rPr lang="en-US" smtClean="0"/>
              <a:t>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418234-59F4-42F9-957C-D638F7C4CF97}" type="slidenum">
              <a:rPr lang="en-US" smtClean="0"/>
              <a:t>‹#›</a:t>
            </a:fld>
            <a:endParaRPr lang="en-US"/>
          </a:p>
        </p:txBody>
      </p:sp>
    </p:spTree>
    <p:extLst>
      <p:ext uri="{BB962C8B-B14F-4D97-AF65-F5344CB8AC3E}">
        <p14:creationId xmlns:p14="http://schemas.microsoft.com/office/powerpoint/2010/main" val="3367388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8B26601A-7248-4556-B2BD-71670AB30185}" type="datetimeFigureOut">
              <a:rPr lang="en-US" smtClean="0"/>
              <a:t>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418234-59F4-42F9-957C-D638F7C4CF97}" type="slidenum">
              <a:rPr lang="en-US" smtClean="0"/>
              <a:t>‹#›</a:t>
            </a:fld>
            <a:endParaRPr lang="en-US"/>
          </a:p>
        </p:txBody>
      </p:sp>
    </p:spTree>
    <p:extLst>
      <p:ext uri="{BB962C8B-B14F-4D97-AF65-F5344CB8AC3E}">
        <p14:creationId xmlns:p14="http://schemas.microsoft.com/office/powerpoint/2010/main" val="3634722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8B26601A-7248-4556-B2BD-71670AB30185}" type="datetimeFigureOut">
              <a:rPr lang="en-US" smtClean="0"/>
              <a:t>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418234-59F4-42F9-957C-D638F7C4CF97}" type="slidenum">
              <a:rPr lang="en-US" smtClean="0"/>
              <a:t>‹#›</a:t>
            </a:fld>
            <a:endParaRPr lang="en-US"/>
          </a:p>
        </p:txBody>
      </p:sp>
    </p:spTree>
    <p:extLst>
      <p:ext uri="{BB962C8B-B14F-4D97-AF65-F5344CB8AC3E}">
        <p14:creationId xmlns:p14="http://schemas.microsoft.com/office/powerpoint/2010/main" val="679985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B26601A-7248-4556-B2BD-71670AB30185}" type="datetimeFigureOut">
              <a:rPr lang="en-US" smtClean="0"/>
              <a:t>2/9/2022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3418234-59F4-42F9-957C-D638F7C4CF97}" type="slidenum">
              <a:rPr lang="en-US" smtClean="0"/>
              <a:t>‹#›</a:t>
            </a:fld>
            <a:endParaRPr lang="en-US"/>
          </a:p>
        </p:txBody>
      </p:sp>
    </p:spTree>
    <p:extLst>
      <p:ext uri="{BB962C8B-B14F-4D97-AF65-F5344CB8AC3E}">
        <p14:creationId xmlns:p14="http://schemas.microsoft.com/office/powerpoint/2010/main" val="474679698"/>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4564" y="809377"/>
            <a:ext cx="8160152" cy="6256421"/>
          </a:xfrm>
        </p:spPr>
        <p:txBody>
          <a:bodyPr>
            <a:noAutofit/>
          </a:bodyPr>
          <a:lstStyle/>
          <a:p>
            <a:pPr marL="0" indent="0">
              <a:lnSpc>
                <a:spcPct val="100000"/>
              </a:lnSpc>
              <a:buNone/>
            </a:pPr>
            <a:r>
              <a:rPr lang="en-US" altLang="zh-CN" sz="3600" b="1" dirty="0" smtClean="0">
                <a:latin typeface="Calibri" panose="020F0502020204030204" pitchFamily="34" charset="0"/>
                <a:cs typeface="Calibri" panose="020F0502020204030204" pitchFamily="34" charset="0"/>
              </a:rPr>
              <a:t>Our </a:t>
            </a:r>
            <a:r>
              <a:rPr lang="en-US" altLang="zh-CN" sz="3600" b="1" dirty="0">
                <a:latin typeface="Calibri" panose="020F0502020204030204" pitchFamily="34" charset="0"/>
                <a:cs typeface="Calibri" panose="020F0502020204030204" pitchFamily="34" charset="0"/>
              </a:rPr>
              <a:t>loving Heavenly Father, Your sons and daughters have been persecuted through the ages. Many had also sacrificed their lives as martyrs for the Gospel.  We remember Rev Raymond </a:t>
            </a:r>
            <a:r>
              <a:rPr lang="en-US" altLang="zh-CN" sz="3600" b="1" dirty="0" err="1">
                <a:latin typeface="Calibri" panose="020F0502020204030204" pitchFamily="34" charset="0"/>
                <a:cs typeface="Calibri" panose="020F0502020204030204" pitchFamily="34" charset="0"/>
              </a:rPr>
              <a:t>Koh</a:t>
            </a:r>
            <a:r>
              <a:rPr lang="en-US" altLang="zh-CN" sz="3600" b="1" dirty="0">
                <a:latin typeface="Calibri" panose="020F0502020204030204" pitchFamily="34" charset="0"/>
                <a:cs typeface="Calibri" panose="020F0502020204030204" pitchFamily="34" charset="0"/>
              </a:rPr>
              <a:t> and others who have remained missing without a trace. You are all knowing and righteous, Lord. Nobody and no matter will be hidden from You. We yearn for the </a:t>
            </a:r>
            <a:r>
              <a:rPr lang="en-US" altLang="zh-CN" sz="3600" b="1" dirty="0" smtClean="0">
                <a:latin typeface="Calibri" panose="020F0502020204030204" pitchFamily="34" charset="0"/>
                <a:cs typeface="Calibri" panose="020F0502020204030204" pitchFamily="34" charset="0"/>
              </a:rPr>
              <a:t>truth</a:t>
            </a:r>
            <a:endParaRPr lang="en-US" sz="3600" b="1" dirty="0">
              <a:latin typeface="Calibri" panose="020F0502020204030204" pitchFamily="34" charset="0"/>
              <a:cs typeface="Calibri" panose="020F0502020204030204" pitchFamily="34" charset="0"/>
            </a:endParaRPr>
          </a:p>
        </p:txBody>
      </p:sp>
      <p:sp>
        <p:nvSpPr>
          <p:cNvPr id="4"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016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5" name="TextBox 4"/>
          <p:cNvSpPr txBox="1"/>
          <p:nvPr/>
        </p:nvSpPr>
        <p:spPr>
          <a:xfrm>
            <a:off x="7572197" y="6071531"/>
            <a:ext cx="1471448"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Cont...</a:t>
            </a:r>
          </a:p>
        </p:txBody>
      </p:sp>
    </p:spTree>
    <p:extLst>
      <p:ext uri="{BB962C8B-B14F-4D97-AF65-F5344CB8AC3E}">
        <p14:creationId xmlns:p14="http://schemas.microsoft.com/office/powerpoint/2010/main" val="11400608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4564" y="809377"/>
            <a:ext cx="8160152" cy="6256421"/>
          </a:xfrm>
        </p:spPr>
        <p:txBody>
          <a:bodyPr>
            <a:noAutofit/>
          </a:bodyPr>
          <a:lstStyle/>
          <a:p>
            <a:pPr marL="0" indent="0">
              <a:lnSpc>
                <a:spcPct val="100000"/>
              </a:lnSpc>
              <a:buNone/>
            </a:pPr>
            <a:r>
              <a:rPr lang="en-US" altLang="zh-CN" sz="3600" b="1" dirty="0" smtClean="0">
                <a:latin typeface="Calibri" panose="020F0502020204030204" pitchFamily="34" charset="0"/>
                <a:cs typeface="Calibri" panose="020F0502020204030204" pitchFamily="34" charset="0"/>
              </a:rPr>
              <a:t>to </a:t>
            </a:r>
            <a:r>
              <a:rPr lang="en-US" altLang="zh-CN" sz="3600" b="1" dirty="0">
                <a:latin typeface="Calibri" panose="020F0502020204030204" pitchFamily="34" charset="0"/>
                <a:cs typeface="Calibri" panose="020F0502020204030204" pitchFamily="34" charset="0"/>
              </a:rPr>
              <a:t>be revealed as we pray for their families. May the Holy Spirit, our Comforter, console them in their agony and unrest. We pray for Jesus, the wounded Healer, to touch and heal them in the midst of their grief and suffering due to the loss of their loved ones. Please nurture them as their Father and guide them to remain steadfast in You daily. In Jesus Christ's name we pray, Amen.</a:t>
            </a:r>
            <a:endParaRPr lang="en-US" sz="3600" b="1" dirty="0">
              <a:latin typeface="Calibri" panose="020F0502020204030204" pitchFamily="34" charset="0"/>
              <a:cs typeface="Calibri" panose="020F0502020204030204" pitchFamily="34" charset="0"/>
            </a:endParaRPr>
          </a:p>
        </p:txBody>
      </p:sp>
      <p:sp>
        <p:nvSpPr>
          <p:cNvPr id="4"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01600">
                    <a:prstClr val="white"/>
                  </a:glow>
                </a:effectLst>
                <a:uLnTx/>
                <a:uFillTx/>
                <a:latin typeface="Calibri" panose="020F0502020204030204"/>
                <a:ea typeface="Microsoft YaHei" panose="020B0503020204020204" charset="-122"/>
                <a:cs typeface="Calibri" panose="020F0502020204030204" charset="0"/>
              </a:rPr>
              <a:t>Missionary Care</a:t>
            </a:r>
          </a:p>
        </p:txBody>
      </p:sp>
    </p:spTree>
    <p:extLst>
      <p:ext uri="{BB962C8B-B14F-4D97-AF65-F5344CB8AC3E}">
        <p14:creationId xmlns:p14="http://schemas.microsoft.com/office/powerpoint/2010/main" val="1314636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359" r="12389"/>
          <a:stretch/>
        </p:blipFill>
        <p:spPr>
          <a:xfrm>
            <a:off x="0" y="0"/>
            <a:ext cx="9174662" cy="6858000"/>
          </a:xfrm>
          <a:prstGeom prst="rect">
            <a:avLst/>
          </a:prstGeom>
        </p:spPr>
      </p:pic>
    </p:spTree>
    <p:extLst>
      <p:ext uri="{BB962C8B-B14F-4D97-AF65-F5344CB8AC3E}">
        <p14:creationId xmlns:p14="http://schemas.microsoft.com/office/powerpoint/2010/main" val="21592151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dirty="0"/>
          </a:p>
        </p:txBody>
      </p:sp>
      <p:pic>
        <p:nvPicPr>
          <p:cNvPr id="4" name="Picture 3"/>
          <p:cNvPicPr>
            <a:picLocks noChangeAspect="1"/>
          </p:cNvPicPr>
          <p:nvPr/>
        </p:nvPicPr>
        <p:blipFill rotWithShape="1">
          <a:blip r:embed="rId2"/>
          <a:srcRect l="12580" r="12356"/>
          <a:stretch/>
        </p:blipFill>
        <p:spPr>
          <a:xfrm>
            <a:off x="0" y="0"/>
            <a:ext cx="9151926" cy="6858000"/>
          </a:xfrm>
          <a:prstGeom prst="rect">
            <a:avLst/>
          </a:prstGeom>
        </p:spPr>
      </p:pic>
    </p:spTree>
    <p:extLst>
      <p:ext uri="{BB962C8B-B14F-4D97-AF65-F5344CB8AC3E}">
        <p14:creationId xmlns:p14="http://schemas.microsoft.com/office/powerpoint/2010/main" val="3322128351"/>
      </p:ext>
    </p:extLst>
  </p:cSld>
  <p:clrMapOvr>
    <a:masterClrMapping/>
  </p:clrMapOvr>
  <p:timing>
    <p:tnLst>
      <p:par>
        <p:cTn id="1" dur="indefinite" restart="never" nodeType="tmRoot"/>
      </p:par>
    </p:tnLst>
  </p:timing>
</p:sld>
</file>

<file path=ppt/theme/theme1.xml><?xml version="1.0" encoding="utf-8"?>
<a:theme xmlns:a="http://schemas.openxmlformats.org/drawingml/2006/main" name="Microsoft YaHei">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icrosoft YaHei">
      <a:majorFont>
        <a:latin typeface="Microsoft YaHei"/>
        <a:ea typeface="Microsoft YaHei"/>
        <a:cs typeface=""/>
      </a:majorFont>
      <a:minorFont>
        <a:latin typeface="Microsoft YaHei"/>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crosoft YaHei" id="{21AB7BF9-41C4-4267-803F-AF79249A132C}" vid="{19408BAB-5476-4372-A61A-E3AB9957CA15}"/>
    </a:ext>
  </a:extLst>
</a:theme>
</file>

<file path=docProps/app.xml><?xml version="1.0" encoding="utf-8"?>
<Properties xmlns="http://schemas.openxmlformats.org/officeDocument/2006/extended-properties" xmlns:vt="http://schemas.openxmlformats.org/officeDocument/2006/docPropsVTypes">
  <Template>Office Theme</Template>
  <TotalTime>44</TotalTime>
  <Words>155</Words>
  <Application>Microsoft Office PowerPoint</Application>
  <PresentationFormat>On-screen Show (4:3)</PresentationFormat>
  <Paragraphs>5</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Microsoft YaHei</vt:lpstr>
      <vt:lpstr>Arial</vt:lpstr>
      <vt:lpstr>Calibri</vt:lpstr>
      <vt:lpstr>Microsoft YaHei</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cp:revision>
  <dcterms:created xsi:type="dcterms:W3CDTF">2022-02-09T08:21:01Z</dcterms:created>
  <dcterms:modified xsi:type="dcterms:W3CDTF">2022-02-09T09:05:54Z</dcterms:modified>
</cp:coreProperties>
</file>