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6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5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C156-2AD6-4ED6-8465-9B575E0335F5}" type="datetimeFigureOut">
              <a:rPr lang="en-MY" smtClean="0"/>
              <a:t>9/2/2022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2D88C-68C3-4A40-B586-38E732E51A0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9112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C156-2AD6-4ED6-8465-9B575E0335F5}" type="datetimeFigureOut">
              <a:rPr lang="en-MY" smtClean="0"/>
              <a:t>9/2/2022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2D88C-68C3-4A40-B586-38E732E51A0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33297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C156-2AD6-4ED6-8465-9B575E0335F5}" type="datetimeFigureOut">
              <a:rPr lang="en-MY" smtClean="0"/>
              <a:t>9/2/2022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2D88C-68C3-4A40-B586-38E732E51A0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19233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01A-7248-4556-B2BD-71670AB30185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234-59F4-42F9-957C-D638F7C4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860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01A-7248-4556-B2BD-71670AB30185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234-59F4-42F9-957C-D638F7C4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260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01A-7248-4556-B2BD-71670AB30185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234-59F4-42F9-957C-D638F7C4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041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01A-7248-4556-B2BD-71670AB30185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234-59F4-42F9-957C-D638F7C4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822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01A-7248-4556-B2BD-71670AB30185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234-59F4-42F9-957C-D638F7C4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0312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01A-7248-4556-B2BD-71670AB30185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234-59F4-42F9-957C-D638F7C4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109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01A-7248-4556-B2BD-71670AB30185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234-59F4-42F9-957C-D638F7C4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3885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01A-7248-4556-B2BD-71670AB30185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234-59F4-42F9-957C-D638F7C4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22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C156-2AD6-4ED6-8465-9B575E0335F5}" type="datetimeFigureOut">
              <a:rPr lang="en-MY" smtClean="0"/>
              <a:t>9/2/2022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2D88C-68C3-4A40-B586-38E732E51A0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574402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01A-7248-4556-B2BD-71670AB30185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234-59F4-42F9-957C-D638F7C4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9851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01A-7248-4556-B2BD-71670AB30185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234-59F4-42F9-957C-D638F7C4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425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01A-7248-4556-B2BD-71670AB30185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234-59F4-42F9-957C-D638F7C4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650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C156-2AD6-4ED6-8465-9B575E0335F5}" type="datetimeFigureOut">
              <a:rPr lang="en-MY" smtClean="0"/>
              <a:t>9/2/2022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2D88C-68C3-4A40-B586-38E732E51A0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80971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C156-2AD6-4ED6-8465-9B575E0335F5}" type="datetimeFigureOut">
              <a:rPr lang="en-MY" smtClean="0"/>
              <a:t>9/2/2022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2D88C-68C3-4A40-B586-38E732E51A0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94448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C156-2AD6-4ED6-8465-9B575E0335F5}" type="datetimeFigureOut">
              <a:rPr lang="en-MY" smtClean="0"/>
              <a:t>9/2/2022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2D88C-68C3-4A40-B586-38E732E51A0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88337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C156-2AD6-4ED6-8465-9B575E0335F5}" type="datetimeFigureOut">
              <a:rPr lang="en-MY" smtClean="0"/>
              <a:t>9/2/2022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2D88C-68C3-4A40-B586-38E732E51A0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23848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C156-2AD6-4ED6-8465-9B575E0335F5}" type="datetimeFigureOut">
              <a:rPr lang="en-MY" smtClean="0"/>
              <a:t>9/2/2022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2D88C-68C3-4A40-B586-38E732E51A0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45156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C156-2AD6-4ED6-8465-9B575E0335F5}" type="datetimeFigureOut">
              <a:rPr lang="en-MY" smtClean="0"/>
              <a:t>9/2/2022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2D88C-68C3-4A40-B586-38E732E51A0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1363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C156-2AD6-4ED6-8465-9B575E0335F5}" type="datetimeFigureOut">
              <a:rPr lang="en-MY" smtClean="0"/>
              <a:t>9/2/2022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2D88C-68C3-4A40-B586-38E732E51A0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64383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EC156-2AD6-4ED6-8465-9B575E0335F5}" type="datetimeFigureOut">
              <a:rPr lang="en-MY" smtClean="0"/>
              <a:t>9/2/2022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2D88C-68C3-4A40-B586-38E732E51A0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1307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6601A-7248-4556-B2BD-71670AB30185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18234-59F4-42F9-957C-D638F7C4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6796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007" y="404261"/>
            <a:ext cx="8537609" cy="625642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sz="3600" b="1" dirty="0">
                <a:solidFill>
                  <a:srgbClr val="FF0000"/>
                </a:solidFill>
                <a:effectLst>
                  <a:glow rad="127000">
                    <a:schemeClr val="tx1"/>
                  </a:glow>
                </a:effectLst>
              </a:rPr>
              <a:t>宣教关怀：</a:t>
            </a:r>
            <a:r>
              <a:rPr lang="zh-CN" altLang="en-US" sz="3600" b="1" dirty="0"/>
              <a:t>慈</a:t>
            </a:r>
            <a:r>
              <a:rPr lang="zh-CN" altLang="en-US" sz="3600" b="1" dirty="0" smtClean="0"/>
              <a:t>爱天父，历世历代以来，祢的儿女常被逼迫，为传扬福音而殉道的也不少。我们纪念许景城牧师已经被失踪</a:t>
            </a:r>
            <a:r>
              <a:rPr lang="zh-CN" altLang="en-US" sz="3600" b="1" dirty="0"/>
              <a:t>五</a:t>
            </a:r>
            <a:r>
              <a:rPr lang="zh-CN" altLang="en-US" sz="3600" b="1" dirty="0" smtClean="0"/>
              <a:t>年，和其他失踪的弟兄们一样，了无音讯。祢是全知和公义的神，没有任何人和事能够向祢隐藏。我们渴望祢揭开真相。同时为他们的家人祷告。求保惠师圣灵安慰他们无处安放的心；求受伤的治疗者，耶稣，医治他们因丧失至爱而被撕裂的伤口。愿祢做他们的父亲，牧养他们，带领他们继续坚强的生活。奉耶稣基督的名求。阿</a:t>
            </a:r>
            <a:r>
              <a:rPr lang="zh-CN" altLang="en-US" sz="3600" b="1" dirty="0" smtClean="0"/>
              <a:t>们。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56540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349" r="12381"/>
          <a:stretch/>
        </p:blipFill>
        <p:spPr>
          <a:xfrm>
            <a:off x="0" y="0"/>
            <a:ext cx="91769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56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icrosoft YaHe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icrosoft YaHei">
      <a:majorFont>
        <a:latin typeface="Microsoft YaHei"/>
        <a:ea typeface="Microsoft YaHei"/>
        <a:cs typeface=""/>
      </a:majorFont>
      <a:minorFont>
        <a:latin typeface="Microsoft YaHe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crosoft YaHei" id="{21AB7BF9-41C4-4267-803F-AF79249A132C}" vid="{19408BAB-5476-4372-A61A-E3AB9957CA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201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Microsoft YaHei</vt:lpstr>
      <vt:lpstr>Arial</vt:lpstr>
      <vt:lpstr>Calibri</vt:lpstr>
      <vt:lpstr>Calibri Light</vt:lpstr>
      <vt:lpstr>Office Theme</vt:lpstr>
      <vt:lpstr>Microsoft YaHei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2022-02-09T08:21:01Z</dcterms:created>
  <dcterms:modified xsi:type="dcterms:W3CDTF">2022-02-09T08:23:05Z</dcterms:modified>
</cp:coreProperties>
</file>