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112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329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923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0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22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1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0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8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7440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5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42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5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097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444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833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384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515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36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43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C156-2AD6-4ED6-8465-9B575E0335F5}" type="datetimeFigureOut">
              <a:rPr lang="en-MY" smtClean="0"/>
              <a:t>9/2/2022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2D88C-68C3-4A40-B586-38E732E51A0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307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9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07" y="404261"/>
            <a:ext cx="8537609" cy="62564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>
                <a:solidFill>
                  <a:srgbClr val="FF0000"/>
                </a:solidFill>
                <a:effectLst>
                  <a:glow rad="127000">
                    <a:schemeClr val="tx1"/>
                  </a:glow>
                </a:effectLst>
              </a:rPr>
              <a:t>宣教关怀：</a:t>
            </a:r>
            <a:r>
              <a:rPr lang="zh-CN" altLang="en-US" sz="3600" b="1" dirty="0"/>
              <a:t>慈</a:t>
            </a:r>
            <a:r>
              <a:rPr lang="zh-CN" altLang="en-US" sz="3600" b="1" dirty="0" smtClean="0"/>
              <a:t>爱天父，历世历代以来，祢的儿女常被逼迫，为传扬福音而殉道的也不少。我们纪念许景城牧师已经被失踪</a:t>
            </a:r>
            <a:r>
              <a:rPr lang="zh-CN" altLang="en-US" sz="3600" b="1" dirty="0"/>
              <a:t>五</a:t>
            </a:r>
            <a:r>
              <a:rPr lang="zh-CN" altLang="en-US" sz="3600" b="1" dirty="0" smtClean="0"/>
              <a:t>年，和其他失踪的弟兄们一样，了无音讯。祢是全知和公义的神，没有任何人和事能够向祢隐藏。我们渴望祢揭开真相。同时为他们的家人祷告。求保惠师圣灵安慰他们无处安放的心；求受伤的治疗者，耶稣，医治他们因丧失至爱而被撕裂的伤口。愿祢做他们的父亲，牧养他们，带领他们继续坚强的生活。奉耶稣基督的名求。阿</a:t>
            </a:r>
            <a:r>
              <a:rPr lang="zh-CN" altLang="en-US" sz="3600" b="1" dirty="0" smtClean="0"/>
              <a:t>们。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654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49" r="12381"/>
          <a:stretch/>
        </p:blipFill>
        <p:spPr>
          <a:xfrm>
            <a:off x="0" y="0"/>
            <a:ext cx="91769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crosoft YaHe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icrosoft YaHei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 YaHei" id="{21AB7BF9-41C4-4267-803F-AF79249A132C}" vid="{19408BAB-5476-4372-A61A-E3AB9957CA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Microsoft YaHei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2022-02-09T08:21:01Z</dcterms:created>
  <dcterms:modified xsi:type="dcterms:W3CDTF">2022-02-09T08:23:05Z</dcterms:modified>
</cp:coreProperties>
</file>