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3" d="100"/>
          <a:sy n="83" d="100"/>
        </p:scale>
        <p:origin x="156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6601A-7248-4556-B2BD-71670AB30185}" type="datetimeFigureOut">
              <a:rPr lang="en-US" smtClean="0"/>
              <a:t>2/9/2022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18234-59F4-42F9-957C-D638F7C4CF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8609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6601A-7248-4556-B2BD-71670AB30185}" type="datetimeFigureOut">
              <a:rPr lang="en-US" smtClean="0"/>
              <a:t>2/9/2022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18234-59F4-42F9-957C-D638F7C4CF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3425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6601A-7248-4556-B2BD-71670AB30185}" type="datetimeFigureOut">
              <a:rPr lang="en-US" smtClean="0"/>
              <a:t>2/9/2022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18234-59F4-42F9-957C-D638F7C4CF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6505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6601A-7248-4556-B2BD-71670AB30185}" type="datetimeFigureOut">
              <a:rPr lang="en-US" smtClean="0"/>
              <a:t>2/9/2022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18234-59F4-42F9-957C-D638F7C4CF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2600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6601A-7248-4556-B2BD-71670AB30185}" type="datetimeFigureOut">
              <a:rPr lang="en-US" smtClean="0"/>
              <a:t>2/9/2022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18234-59F4-42F9-957C-D638F7C4CF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0413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6601A-7248-4556-B2BD-71670AB30185}" type="datetimeFigureOut">
              <a:rPr lang="en-US" smtClean="0"/>
              <a:t>2/9/2022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18234-59F4-42F9-957C-D638F7C4CF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8228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6601A-7248-4556-B2BD-71670AB30185}" type="datetimeFigureOut">
              <a:rPr lang="en-US" smtClean="0"/>
              <a:t>2/9/2022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18234-59F4-42F9-957C-D638F7C4CF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031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6601A-7248-4556-B2BD-71670AB30185}" type="datetimeFigureOut">
              <a:rPr lang="en-US" smtClean="0"/>
              <a:t>2/9/2022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18234-59F4-42F9-957C-D638F7C4CF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109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6601A-7248-4556-B2BD-71670AB30185}" type="datetimeFigureOut">
              <a:rPr lang="en-US" smtClean="0"/>
              <a:t>2/9/2022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18234-59F4-42F9-957C-D638F7C4CF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7388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6601A-7248-4556-B2BD-71670AB30185}" type="datetimeFigureOut">
              <a:rPr lang="en-US" smtClean="0"/>
              <a:t>2/9/2022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18234-59F4-42F9-957C-D638F7C4CF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7226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6601A-7248-4556-B2BD-71670AB30185}" type="datetimeFigureOut">
              <a:rPr lang="en-US" smtClean="0"/>
              <a:t>2/9/2022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18234-59F4-42F9-957C-D638F7C4CF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9851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26601A-7248-4556-B2BD-71670AB30185}" type="datetimeFigureOut">
              <a:rPr lang="en-US" smtClean="0"/>
              <a:t>2/9/2022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418234-59F4-42F9-957C-D638F7C4CF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67969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563" y="809377"/>
            <a:ext cx="8183299" cy="6256421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altLang="zh-CN" sz="3600" b="1" dirty="0" err="1">
                <a:latin typeface="Calibri" panose="020F0502020204030204" pitchFamily="34" charset="0"/>
                <a:cs typeface="Calibri" panose="020F0502020204030204" pitchFamily="34" charset="0"/>
              </a:rPr>
              <a:t>Bapa</a:t>
            </a:r>
            <a:r>
              <a:rPr lang="en-US" altLang="zh-CN" sz="36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3600" b="1" dirty="0" err="1">
                <a:latin typeface="Calibri" panose="020F0502020204030204" pitchFamily="34" charset="0"/>
                <a:cs typeface="Calibri" panose="020F0502020204030204" pitchFamily="34" charset="0"/>
              </a:rPr>
              <a:t>Syurgawi</a:t>
            </a:r>
            <a:r>
              <a:rPr lang="en-US" altLang="zh-CN" sz="3600" b="1" dirty="0">
                <a:latin typeface="Calibri" panose="020F0502020204030204" pitchFamily="34" charset="0"/>
                <a:cs typeface="Calibri" panose="020F0502020204030204" pitchFamily="34" charset="0"/>
              </a:rPr>
              <a:t> yang </a:t>
            </a:r>
            <a:r>
              <a:rPr lang="en-US" altLang="zh-CN" sz="3600" b="1" dirty="0" err="1">
                <a:latin typeface="Calibri" panose="020F0502020204030204" pitchFamily="34" charset="0"/>
                <a:cs typeface="Calibri" panose="020F0502020204030204" pitchFamily="34" charset="0"/>
              </a:rPr>
              <a:t>Maha</a:t>
            </a:r>
            <a:r>
              <a:rPr lang="en-US" altLang="zh-CN" sz="36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3600" b="1" dirty="0" err="1">
                <a:latin typeface="Calibri" panose="020F0502020204030204" pitchFamily="34" charset="0"/>
                <a:cs typeface="Calibri" panose="020F0502020204030204" pitchFamily="34" charset="0"/>
              </a:rPr>
              <a:t>Kasih</a:t>
            </a:r>
            <a:r>
              <a:rPr lang="en-US" altLang="zh-CN" sz="3600" b="1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altLang="zh-CN" sz="3600" b="1" dirty="0" err="1">
                <a:latin typeface="Calibri" panose="020F0502020204030204" pitchFamily="34" charset="0"/>
                <a:cs typeface="Calibri" panose="020F0502020204030204" pitchFamily="34" charset="0"/>
              </a:rPr>
              <a:t>sepanjang</a:t>
            </a:r>
            <a:r>
              <a:rPr lang="en-US" altLang="zh-CN" sz="3600" b="1" dirty="0">
                <a:latin typeface="Calibri" panose="020F0502020204030204" pitchFamily="34" charset="0"/>
                <a:cs typeface="Calibri" panose="020F0502020204030204" pitchFamily="34" charset="0"/>
              </a:rPr>
              <a:t> zaman </a:t>
            </a:r>
            <a:r>
              <a:rPr lang="en-US" altLang="zh-CN" sz="3600" b="1" dirty="0" err="1">
                <a:latin typeface="Calibri" panose="020F0502020204030204" pitchFamily="34" charset="0"/>
                <a:cs typeface="Calibri" panose="020F0502020204030204" pitchFamily="34" charset="0"/>
              </a:rPr>
              <a:t>ini</a:t>
            </a:r>
            <a:r>
              <a:rPr lang="en-US" altLang="zh-CN" sz="3600" b="1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altLang="zh-CN" sz="3600" b="1" dirty="0" err="1">
                <a:latin typeface="Calibri" panose="020F0502020204030204" pitchFamily="34" charset="0"/>
                <a:cs typeface="Calibri" panose="020F0502020204030204" pitchFamily="34" charset="0"/>
              </a:rPr>
              <a:t>anak</a:t>
            </a:r>
            <a:r>
              <a:rPr lang="en-US" altLang="zh-CN" sz="3600" b="1" dirty="0"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en-US" altLang="zh-CN" sz="3600" b="1" dirty="0" err="1">
                <a:latin typeface="Calibri" panose="020F0502020204030204" pitchFamily="34" charset="0"/>
                <a:cs typeface="Calibri" panose="020F0502020204030204" pitchFamily="34" charset="0"/>
              </a:rPr>
              <a:t>anak</a:t>
            </a:r>
            <a:r>
              <a:rPr lang="en-US" altLang="zh-CN" sz="3600" b="1" dirty="0">
                <a:latin typeface="Calibri" panose="020F0502020204030204" pitchFamily="34" charset="0"/>
                <a:cs typeface="Calibri" panose="020F0502020204030204" pitchFamily="34" charset="0"/>
              </a:rPr>
              <a:t>-Mu </a:t>
            </a:r>
            <a:r>
              <a:rPr lang="en-US" altLang="zh-CN" sz="3600" b="1" dirty="0" err="1">
                <a:latin typeface="Calibri" panose="020F0502020204030204" pitchFamily="34" charset="0"/>
                <a:cs typeface="Calibri" panose="020F0502020204030204" pitchFamily="34" charset="0"/>
              </a:rPr>
              <a:t>sering</a:t>
            </a:r>
            <a:r>
              <a:rPr lang="en-US" altLang="zh-CN" sz="36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3600" b="1" dirty="0" err="1">
                <a:latin typeface="Calibri" panose="020F0502020204030204" pitchFamily="34" charset="0"/>
                <a:cs typeface="Calibri" panose="020F0502020204030204" pitchFamily="34" charset="0"/>
              </a:rPr>
              <a:t>dianiaya</a:t>
            </a:r>
            <a:r>
              <a:rPr lang="en-US" altLang="zh-CN" sz="3600" b="1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altLang="zh-CN" sz="3600" b="1" dirty="0" err="1">
                <a:latin typeface="Calibri" panose="020F0502020204030204" pitchFamily="34" charset="0"/>
                <a:cs typeface="Calibri" panose="020F0502020204030204" pitchFamily="34" charset="0"/>
              </a:rPr>
              <a:t>dan</a:t>
            </a:r>
            <a:r>
              <a:rPr lang="en-US" altLang="zh-CN" sz="36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3600" b="1" dirty="0" err="1">
                <a:latin typeface="Calibri" panose="020F0502020204030204" pitchFamily="34" charset="0"/>
                <a:cs typeface="Calibri" panose="020F0502020204030204" pitchFamily="34" charset="0"/>
              </a:rPr>
              <a:t>banyak</a:t>
            </a:r>
            <a:r>
              <a:rPr lang="en-US" altLang="zh-CN" sz="3600" b="1" dirty="0">
                <a:latin typeface="Calibri" panose="020F0502020204030204" pitchFamily="34" charset="0"/>
                <a:cs typeface="Calibri" panose="020F0502020204030204" pitchFamily="34" charset="0"/>
              </a:rPr>
              <a:t> yang </a:t>
            </a:r>
            <a:r>
              <a:rPr lang="en-US" altLang="zh-CN" sz="3600" b="1" dirty="0" err="1">
                <a:latin typeface="Calibri" panose="020F0502020204030204" pitchFamily="34" charset="0"/>
                <a:cs typeface="Calibri" panose="020F0502020204030204" pitchFamily="34" charset="0"/>
              </a:rPr>
              <a:t>telah</a:t>
            </a:r>
            <a:r>
              <a:rPr lang="en-US" altLang="zh-CN" sz="36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3600" b="1" dirty="0" err="1">
                <a:latin typeface="Calibri" panose="020F0502020204030204" pitchFamily="34" charset="0"/>
                <a:cs typeface="Calibri" panose="020F0502020204030204" pitchFamily="34" charset="0"/>
              </a:rPr>
              <a:t>mati</a:t>
            </a:r>
            <a:r>
              <a:rPr lang="en-US" altLang="zh-CN" sz="36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3600" b="1" dirty="0" err="1">
                <a:latin typeface="Calibri" panose="020F0502020204030204" pitchFamily="34" charset="0"/>
                <a:cs typeface="Calibri" panose="020F0502020204030204" pitchFamily="34" charset="0"/>
              </a:rPr>
              <a:t>syahid</a:t>
            </a:r>
            <a:r>
              <a:rPr lang="en-US" altLang="zh-CN" sz="36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3600" b="1" dirty="0" err="1">
                <a:latin typeface="Calibri" panose="020F0502020204030204" pitchFamily="34" charset="0"/>
                <a:cs typeface="Calibri" panose="020F0502020204030204" pitchFamily="34" charset="0"/>
              </a:rPr>
              <a:t>kerana</a:t>
            </a:r>
            <a:r>
              <a:rPr lang="en-US" altLang="zh-CN" sz="36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3600" b="1" dirty="0" err="1">
                <a:latin typeface="Calibri" panose="020F0502020204030204" pitchFamily="34" charset="0"/>
                <a:cs typeface="Calibri" panose="020F0502020204030204" pitchFamily="34" charset="0"/>
              </a:rPr>
              <a:t>menyebarkan</a:t>
            </a:r>
            <a:r>
              <a:rPr lang="en-US" altLang="zh-CN" sz="36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36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Injil</a:t>
            </a:r>
            <a:r>
              <a:rPr lang="en-US" altLang="zh-CN" sz="3600" b="1" dirty="0">
                <a:latin typeface="Calibri" panose="020F0502020204030204" pitchFamily="34" charset="0"/>
                <a:cs typeface="Calibri" panose="020F0502020204030204" pitchFamily="34" charset="0"/>
              </a:rPr>
              <a:t>.  Kami </a:t>
            </a:r>
            <a:r>
              <a:rPr lang="en-US" altLang="zh-CN" sz="3600" b="1" dirty="0" err="1">
                <a:latin typeface="Calibri" panose="020F0502020204030204" pitchFamily="34" charset="0"/>
                <a:cs typeface="Calibri" panose="020F0502020204030204" pitchFamily="34" charset="0"/>
              </a:rPr>
              <a:t>memperingati</a:t>
            </a:r>
            <a:r>
              <a:rPr lang="en-US" altLang="zh-CN" sz="3600" b="1" dirty="0">
                <a:latin typeface="Calibri" panose="020F0502020204030204" pitchFamily="34" charset="0"/>
                <a:cs typeface="Calibri" panose="020F0502020204030204" pitchFamily="34" charset="0"/>
              </a:rPr>
              <a:t> Rev Raymond </a:t>
            </a:r>
            <a:r>
              <a:rPr lang="en-US" altLang="zh-CN" sz="3600" b="1" dirty="0" err="1">
                <a:latin typeface="Calibri" panose="020F0502020204030204" pitchFamily="34" charset="0"/>
                <a:cs typeface="Calibri" panose="020F0502020204030204" pitchFamily="34" charset="0"/>
              </a:rPr>
              <a:t>Koh</a:t>
            </a:r>
            <a:r>
              <a:rPr lang="en-US" altLang="zh-CN" sz="3600" b="1" dirty="0">
                <a:latin typeface="Calibri" panose="020F0502020204030204" pitchFamily="34" charset="0"/>
                <a:cs typeface="Calibri" panose="020F0502020204030204" pitchFamily="34" charset="0"/>
              </a:rPr>
              <a:t> yang </a:t>
            </a:r>
            <a:r>
              <a:rPr lang="en-US" altLang="zh-CN" sz="3600" b="1" dirty="0" err="1">
                <a:latin typeface="Calibri" panose="020F0502020204030204" pitchFamily="34" charset="0"/>
                <a:cs typeface="Calibri" panose="020F0502020204030204" pitchFamily="34" charset="0"/>
              </a:rPr>
              <a:t>telah</a:t>
            </a:r>
            <a:r>
              <a:rPr lang="en-US" altLang="zh-CN" sz="36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3600" b="1" dirty="0" err="1">
                <a:latin typeface="Calibri" panose="020F0502020204030204" pitchFamily="34" charset="0"/>
                <a:cs typeface="Calibri" panose="020F0502020204030204" pitchFamily="34" charset="0"/>
              </a:rPr>
              <a:t>hilang</a:t>
            </a:r>
            <a:r>
              <a:rPr lang="en-US" altLang="zh-CN" sz="36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3600" b="1" dirty="0" err="1">
                <a:latin typeface="Calibri" panose="020F0502020204030204" pitchFamily="34" charset="0"/>
                <a:cs typeface="Calibri" panose="020F0502020204030204" pitchFamily="34" charset="0"/>
              </a:rPr>
              <a:t>selama</a:t>
            </a:r>
            <a:r>
              <a:rPr lang="en-US" altLang="zh-CN" sz="3600" b="1" dirty="0">
                <a:latin typeface="Calibri" panose="020F0502020204030204" pitchFamily="34" charset="0"/>
                <a:cs typeface="Calibri" panose="020F0502020204030204" pitchFamily="34" charset="0"/>
              </a:rPr>
              <a:t> lima </a:t>
            </a:r>
            <a:r>
              <a:rPr lang="en-US" altLang="zh-CN" sz="3600" b="1" dirty="0" err="1">
                <a:latin typeface="Calibri" panose="020F0502020204030204" pitchFamily="34" charset="0"/>
                <a:cs typeface="Calibri" panose="020F0502020204030204" pitchFamily="34" charset="0"/>
              </a:rPr>
              <a:t>tahun</a:t>
            </a:r>
            <a:r>
              <a:rPr lang="en-US" altLang="zh-CN" sz="36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3600" b="1" dirty="0" err="1">
                <a:latin typeface="Calibri" panose="020F0502020204030204" pitchFamily="34" charset="0"/>
                <a:cs typeface="Calibri" panose="020F0502020204030204" pitchFamily="34" charset="0"/>
              </a:rPr>
              <a:t>dan</a:t>
            </a:r>
            <a:r>
              <a:rPr lang="en-US" altLang="zh-CN" sz="36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3600" b="1" dirty="0" err="1">
                <a:latin typeface="Calibri" panose="020F0502020204030204" pitchFamily="34" charset="0"/>
                <a:cs typeface="Calibri" panose="020F0502020204030204" pitchFamily="34" charset="0"/>
              </a:rPr>
              <a:t>saudara</a:t>
            </a:r>
            <a:r>
              <a:rPr lang="en-US" altLang="zh-CN" sz="3600" b="1" dirty="0">
                <a:latin typeface="Calibri" panose="020F0502020204030204" pitchFamily="34" charset="0"/>
                <a:cs typeface="Calibri" panose="020F0502020204030204" pitchFamily="34" charset="0"/>
              </a:rPr>
              <a:t> lain yang </a:t>
            </a:r>
            <a:r>
              <a:rPr lang="en-US" altLang="zh-CN" sz="3600" b="1" dirty="0" err="1">
                <a:latin typeface="Calibri" panose="020F0502020204030204" pitchFamily="34" charset="0"/>
                <a:cs typeface="Calibri" panose="020F0502020204030204" pitchFamily="34" charset="0"/>
              </a:rPr>
              <a:t>hilang</a:t>
            </a:r>
            <a:r>
              <a:rPr lang="en-US" altLang="zh-CN" sz="3600" b="1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altLang="zh-CN" sz="3600" b="1" dirty="0" err="1">
                <a:latin typeface="Calibri" panose="020F0502020204030204" pitchFamily="34" charset="0"/>
                <a:cs typeface="Calibri" panose="020F0502020204030204" pitchFamily="34" charset="0"/>
              </a:rPr>
              <a:t>masih</a:t>
            </a:r>
            <a:r>
              <a:rPr lang="en-US" altLang="zh-CN" sz="36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3600" b="1" dirty="0" err="1">
                <a:latin typeface="Calibri" panose="020F0502020204030204" pitchFamily="34" charset="0"/>
                <a:cs typeface="Calibri" panose="020F0502020204030204" pitchFamily="34" charset="0"/>
              </a:rPr>
              <a:t>tiada</a:t>
            </a:r>
            <a:r>
              <a:rPr lang="en-US" altLang="zh-CN" sz="36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3600" b="1" dirty="0" err="1">
                <a:latin typeface="Calibri" panose="020F0502020204030204" pitchFamily="34" charset="0"/>
                <a:cs typeface="Calibri" panose="020F0502020204030204" pitchFamily="34" charset="0"/>
              </a:rPr>
              <a:t>berita</a:t>
            </a:r>
            <a:r>
              <a:rPr lang="en-US" altLang="zh-CN" sz="3600" b="1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en-US" altLang="zh-CN" sz="3600" b="1" dirty="0" err="1">
                <a:latin typeface="Calibri" panose="020F0502020204030204" pitchFamily="34" charset="0"/>
                <a:cs typeface="Calibri" panose="020F0502020204030204" pitchFamily="34" charset="0"/>
              </a:rPr>
              <a:t>Engkaulah</a:t>
            </a:r>
            <a:r>
              <a:rPr lang="en-US" altLang="zh-CN" sz="36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3600" b="1" dirty="0" err="1">
                <a:latin typeface="Calibri" panose="020F0502020204030204" pitchFamily="34" charset="0"/>
                <a:cs typeface="Calibri" panose="020F0502020204030204" pitchFamily="34" charset="0"/>
              </a:rPr>
              <a:t>Tuhan</a:t>
            </a:r>
            <a:r>
              <a:rPr lang="en-US" altLang="zh-CN" sz="3600" b="1" dirty="0">
                <a:latin typeface="Calibri" panose="020F0502020204030204" pitchFamily="34" charset="0"/>
                <a:cs typeface="Calibri" panose="020F0502020204030204" pitchFamily="34" charset="0"/>
              </a:rPr>
              <a:t> yang </a:t>
            </a:r>
            <a:r>
              <a:rPr lang="en-US" altLang="zh-CN" sz="3600" b="1" dirty="0" err="1">
                <a:latin typeface="Calibri" panose="020F0502020204030204" pitchFamily="34" charset="0"/>
                <a:cs typeface="Calibri" panose="020F0502020204030204" pitchFamily="34" charset="0"/>
              </a:rPr>
              <a:t>Maha</a:t>
            </a:r>
            <a:r>
              <a:rPr lang="en-US" altLang="zh-CN" sz="36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36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Tahu</a:t>
            </a:r>
            <a:endParaRPr lang="en-US" sz="36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196942" y="6074991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1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/3</a:t>
            </a:r>
          </a:p>
        </p:txBody>
      </p:sp>
      <p:sp>
        <p:nvSpPr>
          <p:cNvPr id="6" name="Title 1"/>
          <p:cNvSpPr txBox="1"/>
          <p:nvPr/>
        </p:nvSpPr>
        <p:spPr>
          <a:xfrm>
            <a:off x="0" y="156114"/>
            <a:ext cx="9143999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algn="ctr">
              <a:spcBef>
                <a:spcPts val="0"/>
              </a:spcBef>
              <a:buNone/>
              <a:defRPr sz="5400" b="1">
                <a:solidFill>
                  <a:srgbClr val="7030A0"/>
                </a:solidFill>
                <a:effectLst>
                  <a:glow rad="762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Microsoft YaHei" panose="020B0503020204020204" charset="-122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Doa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Penjagaan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Misi</a:t>
            </a:r>
          </a:p>
        </p:txBody>
      </p:sp>
    </p:spTree>
    <p:extLst>
      <p:ext uri="{BB962C8B-B14F-4D97-AF65-F5344CB8AC3E}">
        <p14:creationId xmlns:p14="http://schemas.microsoft.com/office/powerpoint/2010/main" val="790701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563" y="809377"/>
            <a:ext cx="8183299" cy="6256421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altLang="zh-CN" sz="36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dan</a:t>
            </a:r>
            <a:r>
              <a:rPr lang="en-US" altLang="zh-CN" sz="3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36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Adil</a:t>
            </a:r>
            <a:r>
              <a:rPr lang="en-US" altLang="zh-CN" sz="3600" b="1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altLang="zh-CN" sz="3600" b="1" dirty="0" err="1">
                <a:latin typeface="Calibri" panose="020F0502020204030204" pitchFamily="34" charset="0"/>
                <a:cs typeface="Calibri" panose="020F0502020204030204" pitchFamily="34" charset="0"/>
              </a:rPr>
              <a:t>dan</a:t>
            </a:r>
            <a:r>
              <a:rPr lang="en-US" altLang="zh-CN" sz="36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3600" b="1" dirty="0" err="1">
                <a:latin typeface="Calibri" panose="020F0502020204030204" pitchFamily="34" charset="0"/>
                <a:cs typeface="Calibri" panose="020F0502020204030204" pitchFamily="34" charset="0"/>
              </a:rPr>
              <a:t>tiada</a:t>
            </a:r>
            <a:r>
              <a:rPr lang="en-US" altLang="zh-CN" sz="36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3600" b="1" dirty="0" err="1">
                <a:latin typeface="Calibri" panose="020F0502020204030204" pitchFamily="34" charset="0"/>
                <a:cs typeface="Calibri" panose="020F0502020204030204" pitchFamily="34" charset="0"/>
              </a:rPr>
              <a:t>sesiapa</a:t>
            </a:r>
            <a:r>
              <a:rPr lang="en-US" altLang="zh-CN" sz="36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3600" b="1" dirty="0" err="1">
                <a:latin typeface="Calibri" panose="020F0502020204030204" pitchFamily="34" charset="0"/>
                <a:cs typeface="Calibri" panose="020F0502020204030204" pitchFamily="34" charset="0"/>
              </a:rPr>
              <a:t>atau</a:t>
            </a:r>
            <a:r>
              <a:rPr lang="en-US" altLang="zh-CN" sz="36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3600" b="1" dirty="0" err="1">
                <a:latin typeface="Calibri" panose="020F0502020204030204" pitchFamily="34" charset="0"/>
                <a:cs typeface="Calibri" panose="020F0502020204030204" pitchFamily="34" charset="0"/>
              </a:rPr>
              <a:t>apa</a:t>
            </a:r>
            <a:r>
              <a:rPr lang="en-US" altLang="zh-CN" sz="3600" b="1" dirty="0">
                <a:latin typeface="Calibri" panose="020F0502020204030204" pitchFamily="34" charset="0"/>
                <a:cs typeface="Calibri" panose="020F0502020204030204" pitchFamily="34" charset="0"/>
              </a:rPr>
              <a:t> pun yang </a:t>
            </a:r>
            <a:r>
              <a:rPr lang="en-US" altLang="zh-CN" sz="3600" b="1" dirty="0" err="1">
                <a:latin typeface="Calibri" panose="020F0502020204030204" pitchFamily="34" charset="0"/>
                <a:cs typeface="Calibri" panose="020F0502020204030204" pitchFamily="34" charset="0"/>
              </a:rPr>
              <a:t>dapat</a:t>
            </a:r>
            <a:r>
              <a:rPr lang="en-US" altLang="zh-CN" sz="36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3600" b="1" dirty="0" err="1">
                <a:latin typeface="Calibri" panose="020F0502020204030204" pitchFamily="34" charset="0"/>
                <a:cs typeface="Calibri" panose="020F0502020204030204" pitchFamily="34" charset="0"/>
              </a:rPr>
              <a:t>disembunyikan</a:t>
            </a:r>
            <a:r>
              <a:rPr lang="en-US" altLang="zh-CN" sz="36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3600" b="1" dirty="0" err="1">
                <a:latin typeface="Calibri" panose="020F0502020204030204" pitchFamily="34" charset="0"/>
                <a:cs typeface="Calibri" panose="020F0502020204030204" pitchFamily="34" charset="0"/>
              </a:rPr>
              <a:t>daripada</a:t>
            </a:r>
            <a:r>
              <a:rPr lang="en-US" altLang="zh-CN" sz="3600" b="1" dirty="0">
                <a:latin typeface="Calibri" panose="020F0502020204030204" pitchFamily="34" charset="0"/>
                <a:cs typeface="Calibri" panose="020F0502020204030204" pitchFamily="34" charset="0"/>
              </a:rPr>
              <a:t>-Mu.  Kami </a:t>
            </a:r>
            <a:r>
              <a:rPr lang="en-US" altLang="zh-CN" sz="3600" b="1" dirty="0" err="1">
                <a:latin typeface="Calibri" panose="020F0502020204030204" pitchFamily="34" charset="0"/>
                <a:cs typeface="Calibri" panose="020F0502020204030204" pitchFamily="34" charset="0"/>
              </a:rPr>
              <a:t>mohon</a:t>
            </a:r>
            <a:r>
              <a:rPr lang="en-US" altLang="zh-CN" sz="36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3600" b="1" dirty="0" err="1">
                <a:latin typeface="Calibri" panose="020F0502020204030204" pitchFamily="34" charset="0"/>
                <a:cs typeface="Calibri" panose="020F0502020204030204" pitchFamily="34" charset="0"/>
              </a:rPr>
              <a:t>Engkau</a:t>
            </a:r>
            <a:r>
              <a:rPr lang="en-US" altLang="zh-CN" sz="36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3600" b="1" dirty="0" err="1">
                <a:latin typeface="Calibri" panose="020F0502020204030204" pitchFamily="34" charset="0"/>
                <a:cs typeface="Calibri" panose="020F0502020204030204" pitchFamily="34" charset="0"/>
              </a:rPr>
              <a:t>mendedahkan</a:t>
            </a:r>
            <a:r>
              <a:rPr lang="en-US" altLang="zh-CN" sz="36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3600" b="1" dirty="0" err="1">
                <a:latin typeface="Calibri" panose="020F0502020204030204" pitchFamily="34" charset="0"/>
                <a:cs typeface="Calibri" panose="020F0502020204030204" pitchFamily="34" charset="0"/>
              </a:rPr>
              <a:t>kebenaran</a:t>
            </a:r>
            <a:r>
              <a:rPr lang="en-US" altLang="zh-CN" sz="3600" b="1" dirty="0">
                <a:latin typeface="Calibri" panose="020F0502020204030204" pitchFamily="34" charset="0"/>
                <a:cs typeface="Calibri" panose="020F0502020204030204" pitchFamily="34" charset="0"/>
              </a:rPr>
              <a:t>.  </a:t>
            </a:r>
            <a:r>
              <a:rPr lang="en-US" altLang="zh-CN" sz="3600" b="1" dirty="0" err="1">
                <a:latin typeface="Calibri" panose="020F0502020204030204" pitchFamily="34" charset="0"/>
                <a:cs typeface="Calibri" panose="020F0502020204030204" pitchFamily="34" charset="0"/>
              </a:rPr>
              <a:t>Pada</a:t>
            </a:r>
            <a:r>
              <a:rPr lang="en-US" altLang="zh-CN" sz="3600" b="1" dirty="0">
                <a:latin typeface="Calibri" panose="020F0502020204030204" pitchFamily="34" charset="0"/>
                <a:cs typeface="Calibri" panose="020F0502020204030204" pitchFamily="34" charset="0"/>
              </a:rPr>
              <a:t> masa yang </a:t>
            </a:r>
            <a:r>
              <a:rPr lang="en-US" altLang="zh-CN" sz="3600" b="1" dirty="0" err="1">
                <a:latin typeface="Calibri" panose="020F0502020204030204" pitchFamily="34" charset="0"/>
                <a:cs typeface="Calibri" panose="020F0502020204030204" pitchFamily="34" charset="0"/>
              </a:rPr>
              <a:t>sama</a:t>
            </a:r>
            <a:r>
              <a:rPr lang="en-US" altLang="zh-CN" sz="3600" b="1" dirty="0">
                <a:latin typeface="Calibri" panose="020F0502020204030204" pitchFamily="34" charset="0"/>
                <a:cs typeface="Calibri" panose="020F0502020204030204" pitchFamily="34" charset="0"/>
              </a:rPr>
              <a:t> kami </a:t>
            </a:r>
            <a:r>
              <a:rPr lang="en-US" altLang="zh-CN" sz="3600" b="1" dirty="0" err="1">
                <a:latin typeface="Calibri" panose="020F0502020204030204" pitchFamily="34" charset="0"/>
                <a:cs typeface="Calibri" panose="020F0502020204030204" pitchFamily="34" charset="0"/>
              </a:rPr>
              <a:t>berdoa</a:t>
            </a:r>
            <a:r>
              <a:rPr lang="en-US" altLang="zh-CN" sz="36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3600" b="1" dirty="0" err="1">
                <a:latin typeface="Calibri" panose="020F0502020204030204" pitchFamily="34" charset="0"/>
                <a:cs typeface="Calibri" panose="020F0502020204030204" pitchFamily="34" charset="0"/>
              </a:rPr>
              <a:t>untuk</a:t>
            </a:r>
            <a:r>
              <a:rPr lang="en-US" altLang="zh-CN" sz="36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3600" b="1" dirty="0" err="1">
                <a:latin typeface="Calibri" panose="020F0502020204030204" pitchFamily="34" charset="0"/>
                <a:cs typeface="Calibri" panose="020F0502020204030204" pitchFamily="34" charset="0"/>
              </a:rPr>
              <a:t>keluarga</a:t>
            </a:r>
            <a:r>
              <a:rPr lang="en-US" altLang="zh-CN" sz="36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3600" b="1" dirty="0" err="1">
                <a:latin typeface="Calibri" panose="020F0502020204030204" pitchFamily="34" charset="0"/>
                <a:cs typeface="Calibri" panose="020F0502020204030204" pitchFamily="34" charset="0"/>
              </a:rPr>
              <a:t>mereka</a:t>
            </a:r>
            <a:r>
              <a:rPr lang="en-US" altLang="zh-CN" sz="3600" b="1" dirty="0">
                <a:latin typeface="Calibri" panose="020F0502020204030204" pitchFamily="34" charset="0"/>
                <a:cs typeface="Calibri" panose="020F0502020204030204" pitchFamily="34" charset="0"/>
              </a:rPr>
              <a:t>.  </a:t>
            </a:r>
            <a:r>
              <a:rPr lang="en-US" altLang="zh-CN" sz="3600" b="1" dirty="0" err="1">
                <a:latin typeface="Calibri" panose="020F0502020204030204" pitchFamily="34" charset="0"/>
                <a:cs typeface="Calibri" panose="020F0502020204030204" pitchFamily="34" charset="0"/>
              </a:rPr>
              <a:t>Mohon</a:t>
            </a:r>
            <a:r>
              <a:rPr lang="en-US" altLang="zh-CN" sz="36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3600" b="1" dirty="0" err="1">
                <a:latin typeface="Calibri" panose="020F0502020204030204" pitchFamily="34" charset="0"/>
                <a:cs typeface="Calibri" panose="020F0502020204030204" pitchFamily="34" charset="0"/>
              </a:rPr>
              <a:t>Roh</a:t>
            </a:r>
            <a:r>
              <a:rPr lang="en-US" altLang="zh-CN" sz="3600" b="1" dirty="0">
                <a:latin typeface="Calibri" panose="020F0502020204030204" pitchFamily="34" charset="0"/>
                <a:cs typeface="Calibri" panose="020F0502020204030204" pitchFamily="34" charset="0"/>
              </a:rPr>
              <a:t> Kudus, </a:t>
            </a:r>
            <a:r>
              <a:rPr lang="en-US" altLang="zh-CN" sz="3600" b="1" dirty="0" err="1">
                <a:latin typeface="Calibri" panose="020F0502020204030204" pitchFamily="34" charset="0"/>
                <a:cs typeface="Calibri" panose="020F0502020204030204" pitchFamily="34" charset="0"/>
              </a:rPr>
              <a:t>Penghibur</a:t>
            </a:r>
            <a:r>
              <a:rPr lang="en-US" altLang="zh-CN" sz="3600" b="1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altLang="zh-CN" sz="3600" b="1" dirty="0" err="1">
                <a:latin typeface="Calibri" panose="020F0502020204030204" pitchFamily="34" charset="0"/>
                <a:cs typeface="Calibri" panose="020F0502020204030204" pitchFamily="34" charset="0"/>
              </a:rPr>
              <a:t>untuk</a:t>
            </a:r>
            <a:r>
              <a:rPr lang="en-US" altLang="zh-CN" sz="36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3600" b="1" dirty="0" err="1">
                <a:latin typeface="Calibri" panose="020F0502020204030204" pitchFamily="34" charset="0"/>
                <a:cs typeface="Calibri" panose="020F0502020204030204" pitchFamily="34" charset="0"/>
              </a:rPr>
              <a:t>menghiburkan</a:t>
            </a:r>
            <a:r>
              <a:rPr lang="en-US" altLang="zh-CN" sz="36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3600" b="1" dirty="0" err="1">
                <a:latin typeface="Calibri" panose="020F0502020204030204" pitchFamily="34" charset="0"/>
                <a:cs typeface="Calibri" panose="020F0502020204030204" pitchFamily="34" charset="0"/>
              </a:rPr>
              <a:t>hati</a:t>
            </a:r>
            <a:r>
              <a:rPr lang="en-US" altLang="zh-CN" sz="36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3600" b="1" dirty="0" err="1">
                <a:latin typeface="Calibri" panose="020F0502020204030204" pitchFamily="34" charset="0"/>
                <a:cs typeface="Calibri" panose="020F0502020204030204" pitchFamily="34" charset="0"/>
              </a:rPr>
              <a:t>mereka</a:t>
            </a:r>
            <a:r>
              <a:rPr lang="en-US" altLang="zh-CN" sz="3600" b="1" dirty="0">
                <a:latin typeface="Calibri" panose="020F0502020204030204" pitchFamily="34" charset="0"/>
                <a:cs typeface="Calibri" panose="020F0502020204030204" pitchFamily="34" charset="0"/>
              </a:rPr>
              <a:t> yang </a:t>
            </a:r>
            <a:r>
              <a:rPr lang="en-US" altLang="zh-CN" sz="3600" b="1" dirty="0" err="1">
                <a:latin typeface="Calibri" panose="020F0502020204030204" pitchFamily="34" charset="0"/>
                <a:cs typeface="Calibri" panose="020F0502020204030204" pitchFamily="34" charset="0"/>
              </a:rPr>
              <a:t>tidak</a:t>
            </a:r>
            <a:r>
              <a:rPr lang="en-US" altLang="zh-CN" sz="36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3600" b="1" dirty="0" err="1">
                <a:latin typeface="Calibri" panose="020F0502020204030204" pitchFamily="34" charset="0"/>
                <a:cs typeface="Calibri" panose="020F0502020204030204" pitchFamily="34" charset="0"/>
              </a:rPr>
              <a:t>dapat</a:t>
            </a:r>
            <a:r>
              <a:rPr lang="en-US" altLang="zh-CN" sz="36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3600" b="1" dirty="0" err="1">
                <a:latin typeface="Calibri" panose="020F0502020204030204" pitchFamily="34" charset="0"/>
                <a:cs typeface="Calibri" panose="020F0502020204030204" pitchFamily="34" charset="0"/>
              </a:rPr>
              <a:t>tenang</a:t>
            </a:r>
            <a:r>
              <a:rPr lang="en-US" altLang="zh-CN" sz="3600" b="1" dirty="0">
                <a:latin typeface="Calibri" panose="020F0502020204030204" pitchFamily="34" charset="0"/>
                <a:cs typeface="Calibri" panose="020F0502020204030204" pitchFamily="34" charset="0"/>
              </a:rPr>
              <a:t>. Kami </a:t>
            </a:r>
            <a:r>
              <a:rPr lang="en-US" altLang="zh-CN" sz="3600" b="1" dirty="0" err="1">
                <a:latin typeface="Calibri" panose="020F0502020204030204" pitchFamily="34" charset="0"/>
                <a:cs typeface="Calibri" panose="020F0502020204030204" pitchFamily="34" charset="0"/>
              </a:rPr>
              <a:t>juga</a:t>
            </a:r>
            <a:r>
              <a:rPr lang="en-US" altLang="zh-CN" sz="36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3600" b="1" dirty="0" err="1">
                <a:latin typeface="Calibri" panose="020F0502020204030204" pitchFamily="34" charset="0"/>
                <a:cs typeface="Calibri" panose="020F0502020204030204" pitchFamily="34" charset="0"/>
              </a:rPr>
              <a:t>berdoa</a:t>
            </a:r>
            <a:r>
              <a:rPr lang="en-US" altLang="zh-CN" sz="36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3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agar</a:t>
            </a:r>
            <a:endParaRPr lang="en-US" sz="36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196942" y="6074991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2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/3</a:t>
            </a:r>
          </a:p>
        </p:txBody>
      </p:sp>
      <p:sp>
        <p:nvSpPr>
          <p:cNvPr id="6" name="Title 1"/>
          <p:cNvSpPr txBox="1"/>
          <p:nvPr/>
        </p:nvSpPr>
        <p:spPr>
          <a:xfrm>
            <a:off x="0" y="156114"/>
            <a:ext cx="9143999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algn="ctr">
              <a:spcBef>
                <a:spcPts val="0"/>
              </a:spcBef>
              <a:buNone/>
              <a:defRPr sz="5400" b="1">
                <a:solidFill>
                  <a:srgbClr val="7030A0"/>
                </a:solidFill>
                <a:effectLst>
                  <a:glow rad="762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Microsoft YaHei" panose="020B0503020204020204" charset="-122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Doa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Penjagaan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Misi</a:t>
            </a:r>
          </a:p>
        </p:txBody>
      </p:sp>
    </p:spTree>
    <p:extLst>
      <p:ext uri="{BB962C8B-B14F-4D97-AF65-F5344CB8AC3E}">
        <p14:creationId xmlns:p14="http://schemas.microsoft.com/office/powerpoint/2010/main" val="1466363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563" y="809377"/>
            <a:ext cx="8183299" cy="6256421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altLang="zh-CN" sz="36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Yesus</a:t>
            </a:r>
            <a:r>
              <a:rPr lang="en-US" altLang="zh-CN" sz="3600" b="1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altLang="zh-CN" sz="3600" b="1" dirty="0" err="1">
                <a:latin typeface="Calibri" panose="020F0502020204030204" pitchFamily="34" charset="0"/>
                <a:cs typeface="Calibri" panose="020F0502020204030204" pitchFamily="34" charset="0"/>
              </a:rPr>
              <a:t>Penyembuh</a:t>
            </a:r>
            <a:r>
              <a:rPr lang="en-US" altLang="zh-CN" sz="36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3600" b="1" dirty="0" err="1">
                <a:latin typeface="Calibri" panose="020F0502020204030204" pitchFamily="34" charset="0"/>
                <a:cs typeface="Calibri" panose="020F0502020204030204" pitchFamily="34" charset="0"/>
              </a:rPr>
              <a:t>bagi</a:t>
            </a:r>
            <a:r>
              <a:rPr lang="en-US" altLang="zh-CN" sz="3600" b="1" dirty="0">
                <a:latin typeface="Calibri" panose="020F0502020204030204" pitchFamily="34" charset="0"/>
                <a:cs typeface="Calibri" panose="020F0502020204030204" pitchFamily="34" charset="0"/>
              </a:rPr>
              <a:t> yang </a:t>
            </a:r>
            <a:r>
              <a:rPr lang="en-US" altLang="zh-CN" sz="3600" b="1" dirty="0" err="1">
                <a:latin typeface="Calibri" panose="020F0502020204030204" pitchFamily="34" charset="0"/>
                <a:cs typeface="Calibri" panose="020F0502020204030204" pitchFamily="34" charset="0"/>
              </a:rPr>
              <a:t>terluka</a:t>
            </a:r>
            <a:r>
              <a:rPr lang="en-US" altLang="zh-CN" sz="36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3600" b="1" dirty="0" err="1">
                <a:latin typeface="Calibri" panose="020F0502020204030204" pitchFamily="34" charset="0"/>
                <a:cs typeface="Calibri" panose="020F0502020204030204" pitchFamily="34" charset="0"/>
              </a:rPr>
              <a:t>untuk</a:t>
            </a:r>
            <a:r>
              <a:rPr lang="en-US" altLang="zh-CN" sz="36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3600" b="1" dirty="0" err="1">
                <a:latin typeface="Calibri" panose="020F0502020204030204" pitchFamily="34" charset="0"/>
                <a:cs typeface="Calibri" panose="020F0502020204030204" pitchFamily="34" charset="0"/>
              </a:rPr>
              <a:t>menyembuhkan</a:t>
            </a:r>
            <a:r>
              <a:rPr lang="en-US" altLang="zh-CN" sz="36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3600" b="1" dirty="0" err="1">
                <a:latin typeface="Calibri" panose="020F0502020204030204" pitchFamily="34" charset="0"/>
                <a:cs typeface="Calibri" panose="020F0502020204030204" pitchFamily="34" charset="0"/>
              </a:rPr>
              <a:t>luka</a:t>
            </a:r>
            <a:r>
              <a:rPr lang="en-US" altLang="zh-CN" sz="36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3600" b="1" dirty="0" err="1">
                <a:latin typeface="Calibri" panose="020F0502020204030204" pitchFamily="34" charset="0"/>
                <a:cs typeface="Calibri" panose="020F0502020204030204" pitchFamily="34" charset="0"/>
              </a:rPr>
              <a:t>mereka</a:t>
            </a:r>
            <a:r>
              <a:rPr lang="en-US" altLang="zh-CN" sz="3600" b="1" dirty="0">
                <a:latin typeface="Calibri" panose="020F0502020204030204" pitchFamily="34" charset="0"/>
                <a:cs typeface="Calibri" panose="020F0502020204030204" pitchFamily="34" charset="0"/>
              </a:rPr>
              <a:t> yang </a:t>
            </a:r>
            <a:r>
              <a:rPr lang="en-US" altLang="zh-CN" sz="3600" b="1" dirty="0" err="1">
                <a:latin typeface="Calibri" panose="020F0502020204030204" pitchFamily="34" charset="0"/>
                <a:cs typeface="Calibri" panose="020F0502020204030204" pitchFamily="34" charset="0"/>
              </a:rPr>
              <a:t>terkoyak</a:t>
            </a:r>
            <a:r>
              <a:rPr lang="en-US" altLang="zh-CN" sz="36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3600" b="1" dirty="0" err="1">
                <a:latin typeface="Calibri" panose="020F0502020204030204" pitchFamily="34" charset="0"/>
                <a:cs typeface="Calibri" panose="020F0502020204030204" pitchFamily="34" charset="0"/>
              </a:rPr>
              <a:t>akibat</a:t>
            </a:r>
            <a:r>
              <a:rPr lang="en-US" altLang="zh-CN" sz="36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3600" b="1" dirty="0" err="1">
                <a:latin typeface="Calibri" panose="020F0502020204030204" pitchFamily="34" charset="0"/>
                <a:cs typeface="Calibri" panose="020F0502020204030204" pitchFamily="34" charset="0"/>
              </a:rPr>
              <a:t>kehilangan</a:t>
            </a:r>
            <a:r>
              <a:rPr lang="en-US" altLang="zh-CN" sz="3600" b="1" dirty="0">
                <a:latin typeface="Calibri" panose="020F0502020204030204" pitchFamily="34" charset="0"/>
                <a:cs typeface="Calibri" panose="020F0502020204030204" pitchFamily="34" charset="0"/>
              </a:rPr>
              <a:t> orang yang </a:t>
            </a:r>
            <a:r>
              <a:rPr lang="en-US" altLang="zh-CN" sz="3600" b="1" dirty="0" err="1">
                <a:latin typeface="Calibri" panose="020F0502020204030204" pitchFamily="34" charset="0"/>
                <a:cs typeface="Calibri" panose="020F0502020204030204" pitchFamily="34" charset="0"/>
              </a:rPr>
              <a:t>dikasihi</a:t>
            </a:r>
            <a:r>
              <a:rPr lang="en-US" altLang="zh-CN" sz="3600" b="1" dirty="0">
                <a:latin typeface="Calibri" panose="020F0502020204030204" pitchFamily="34" charset="0"/>
                <a:cs typeface="Calibri" panose="020F0502020204030204" pitchFamily="34" charset="0"/>
              </a:rPr>
              <a:t>.  </a:t>
            </a:r>
            <a:r>
              <a:rPr lang="en-US" altLang="zh-CN" sz="3600" b="1" dirty="0" err="1">
                <a:latin typeface="Calibri" panose="020F0502020204030204" pitchFamily="34" charset="0"/>
                <a:cs typeface="Calibri" panose="020F0502020204030204" pitchFamily="34" charset="0"/>
              </a:rPr>
              <a:t>Semoga</a:t>
            </a:r>
            <a:r>
              <a:rPr lang="en-US" altLang="zh-CN" sz="36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3600" b="1" dirty="0" err="1">
                <a:latin typeface="Calibri" panose="020F0502020204030204" pitchFamily="34" charset="0"/>
                <a:cs typeface="Calibri" panose="020F0502020204030204" pitchFamily="34" charset="0"/>
              </a:rPr>
              <a:t>Engkau</a:t>
            </a:r>
            <a:r>
              <a:rPr lang="en-US" altLang="zh-CN" sz="36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3600" b="1" dirty="0" err="1">
                <a:latin typeface="Calibri" panose="020F0502020204030204" pitchFamily="34" charset="0"/>
                <a:cs typeface="Calibri" panose="020F0502020204030204" pitchFamily="34" charset="0"/>
              </a:rPr>
              <a:t>menjadi</a:t>
            </a:r>
            <a:r>
              <a:rPr lang="en-US" altLang="zh-CN" sz="36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36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Bapa</a:t>
            </a:r>
            <a:r>
              <a:rPr lang="en-US" altLang="zh-CN" sz="3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3600" b="1" dirty="0" err="1">
                <a:latin typeface="Calibri" panose="020F0502020204030204" pitchFamily="34" charset="0"/>
                <a:cs typeface="Calibri" panose="020F0502020204030204" pitchFamily="34" charset="0"/>
              </a:rPr>
              <a:t>mereka</a:t>
            </a:r>
            <a:r>
              <a:rPr lang="en-US" altLang="zh-CN" sz="3600" b="1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altLang="zh-CN" sz="3600" b="1" dirty="0" err="1">
                <a:latin typeface="Calibri" panose="020F0502020204030204" pitchFamily="34" charset="0"/>
                <a:cs typeface="Calibri" panose="020F0502020204030204" pitchFamily="34" charset="0"/>
              </a:rPr>
              <a:t>menggembalakan</a:t>
            </a:r>
            <a:r>
              <a:rPr lang="en-US" altLang="zh-CN" sz="36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3600" b="1" dirty="0" err="1">
                <a:latin typeface="Calibri" panose="020F0502020204030204" pitchFamily="34" charset="0"/>
                <a:cs typeface="Calibri" panose="020F0502020204030204" pitchFamily="34" charset="0"/>
              </a:rPr>
              <a:t>mereka</a:t>
            </a:r>
            <a:r>
              <a:rPr lang="en-US" altLang="zh-CN" sz="3600" b="1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altLang="zh-CN" sz="3600" b="1" dirty="0" err="1">
                <a:latin typeface="Calibri" panose="020F0502020204030204" pitchFamily="34" charset="0"/>
                <a:cs typeface="Calibri" panose="020F0502020204030204" pitchFamily="34" charset="0"/>
              </a:rPr>
              <a:t>dan</a:t>
            </a:r>
            <a:r>
              <a:rPr lang="en-US" altLang="zh-CN" sz="36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3600" b="1" dirty="0" err="1">
                <a:latin typeface="Calibri" panose="020F0502020204030204" pitchFamily="34" charset="0"/>
                <a:cs typeface="Calibri" panose="020F0502020204030204" pitchFamily="34" charset="0"/>
              </a:rPr>
              <a:t>memimpin</a:t>
            </a:r>
            <a:r>
              <a:rPr lang="en-US" altLang="zh-CN" sz="36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3600" b="1" dirty="0" err="1">
                <a:latin typeface="Calibri" panose="020F0502020204030204" pitchFamily="34" charset="0"/>
                <a:cs typeface="Calibri" panose="020F0502020204030204" pitchFamily="34" charset="0"/>
              </a:rPr>
              <a:t>mereka</a:t>
            </a:r>
            <a:r>
              <a:rPr lang="en-US" altLang="zh-CN" sz="36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3600" b="1" dirty="0" err="1">
                <a:latin typeface="Calibri" panose="020F0502020204030204" pitchFamily="34" charset="0"/>
                <a:cs typeface="Calibri" panose="020F0502020204030204" pitchFamily="34" charset="0"/>
              </a:rPr>
              <a:t>untuk</a:t>
            </a:r>
            <a:r>
              <a:rPr lang="en-US" altLang="zh-CN" sz="36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3600" b="1" dirty="0" err="1">
                <a:latin typeface="Calibri" panose="020F0502020204030204" pitchFamily="34" charset="0"/>
                <a:cs typeface="Calibri" panose="020F0502020204030204" pitchFamily="34" charset="0"/>
              </a:rPr>
              <a:t>menjalani</a:t>
            </a:r>
            <a:r>
              <a:rPr lang="en-US" altLang="zh-CN" sz="36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3600" b="1" dirty="0" err="1">
                <a:latin typeface="Calibri" panose="020F0502020204030204" pitchFamily="34" charset="0"/>
                <a:cs typeface="Calibri" panose="020F0502020204030204" pitchFamily="34" charset="0"/>
              </a:rPr>
              <a:t>kehidupan</a:t>
            </a:r>
            <a:r>
              <a:rPr lang="en-US" altLang="zh-CN" sz="36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3600" b="1" dirty="0" err="1">
                <a:latin typeface="Calibri" panose="020F0502020204030204" pitchFamily="34" charset="0"/>
                <a:cs typeface="Calibri" panose="020F0502020204030204" pitchFamily="34" charset="0"/>
              </a:rPr>
              <a:t>dengan</a:t>
            </a:r>
            <a:r>
              <a:rPr lang="en-US" altLang="zh-CN" sz="36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3600" b="1" dirty="0" err="1">
                <a:latin typeface="Calibri" panose="020F0502020204030204" pitchFamily="34" charset="0"/>
                <a:cs typeface="Calibri" panose="020F0502020204030204" pitchFamily="34" charset="0"/>
              </a:rPr>
              <a:t>tabah</a:t>
            </a:r>
            <a:r>
              <a:rPr lang="en-US" altLang="zh-CN" sz="3600" b="1" dirty="0">
                <a:latin typeface="Calibri" panose="020F0502020204030204" pitchFamily="34" charset="0"/>
                <a:cs typeface="Calibri" panose="020F0502020204030204" pitchFamily="34" charset="0"/>
              </a:rPr>
              <a:t>.  </a:t>
            </a:r>
            <a:r>
              <a:rPr lang="en-US" altLang="zh-CN" sz="3600" b="1" dirty="0" err="1">
                <a:latin typeface="Calibri" panose="020F0502020204030204" pitchFamily="34" charset="0"/>
                <a:cs typeface="Calibri" panose="020F0502020204030204" pitchFamily="34" charset="0"/>
              </a:rPr>
              <a:t>Dalam</a:t>
            </a:r>
            <a:r>
              <a:rPr lang="en-US" altLang="zh-CN" sz="36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36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nama</a:t>
            </a:r>
            <a:r>
              <a:rPr lang="en-US" altLang="zh-CN" sz="36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3600" b="1" dirty="0" err="1">
                <a:latin typeface="Calibri" panose="020F0502020204030204" pitchFamily="34" charset="0"/>
                <a:cs typeface="Calibri" panose="020F0502020204030204" pitchFamily="34" charset="0"/>
              </a:rPr>
              <a:t>Yesus</a:t>
            </a:r>
            <a:r>
              <a:rPr lang="en-US" altLang="zh-CN" sz="36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3600" b="1" dirty="0" err="1">
                <a:latin typeface="Calibri" panose="020F0502020204030204" pitchFamily="34" charset="0"/>
                <a:cs typeface="Calibri" panose="020F0502020204030204" pitchFamily="34" charset="0"/>
              </a:rPr>
              <a:t>Kristus</a:t>
            </a:r>
            <a:r>
              <a:rPr lang="en-US" altLang="zh-CN" sz="3600" b="1" dirty="0">
                <a:latin typeface="Calibri" panose="020F0502020204030204" pitchFamily="34" charset="0"/>
                <a:cs typeface="Calibri" panose="020F0502020204030204" pitchFamily="34" charset="0"/>
              </a:rPr>
              <a:t> kami </a:t>
            </a:r>
            <a:r>
              <a:rPr lang="en-US" altLang="zh-CN" sz="3600" b="1" dirty="0" err="1">
                <a:latin typeface="Calibri" panose="020F0502020204030204" pitchFamily="34" charset="0"/>
                <a:cs typeface="Calibri" panose="020F0502020204030204" pitchFamily="34" charset="0"/>
              </a:rPr>
              <a:t>berdoa</a:t>
            </a:r>
            <a:r>
              <a:rPr lang="en-US" altLang="zh-CN" sz="3600" b="1" dirty="0">
                <a:latin typeface="Calibri" panose="020F0502020204030204" pitchFamily="34" charset="0"/>
                <a:cs typeface="Calibri" panose="020F0502020204030204" pitchFamily="34" charset="0"/>
              </a:rPr>
              <a:t>.  </a:t>
            </a:r>
            <a:r>
              <a:rPr lang="en-US" altLang="zh-CN" sz="3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Amin</a:t>
            </a:r>
            <a:r>
              <a:rPr lang="en-US" altLang="zh-CN" sz="3600" b="1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n-US" sz="36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196942" y="6074991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3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/3</a:t>
            </a:r>
          </a:p>
        </p:txBody>
      </p:sp>
      <p:sp>
        <p:nvSpPr>
          <p:cNvPr id="6" name="Title 1"/>
          <p:cNvSpPr txBox="1"/>
          <p:nvPr/>
        </p:nvSpPr>
        <p:spPr>
          <a:xfrm>
            <a:off x="0" y="156114"/>
            <a:ext cx="9143999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algn="ctr">
              <a:spcBef>
                <a:spcPts val="0"/>
              </a:spcBef>
              <a:buNone/>
              <a:defRPr sz="5400" b="1">
                <a:solidFill>
                  <a:srgbClr val="7030A0"/>
                </a:solidFill>
                <a:effectLst>
                  <a:glow rad="762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Microsoft YaHei" panose="020B0503020204020204" charset="-122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Doa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Penjagaan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Misi</a:t>
            </a:r>
          </a:p>
        </p:txBody>
      </p:sp>
    </p:spTree>
    <p:extLst>
      <p:ext uri="{BB962C8B-B14F-4D97-AF65-F5344CB8AC3E}">
        <p14:creationId xmlns:p14="http://schemas.microsoft.com/office/powerpoint/2010/main" val="3028101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icrosoft YaHei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icrosoft YaHei">
      <a:majorFont>
        <a:latin typeface="Microsoft YaHei"/>
        <a:ea typeface="Microsoft YaHei"/>
        <a:cs typeface=""/>
      </a:majorFont>
      <a:minorFont>
        <a:latin typeface="Microsoft YaHei"/>
        <a:ea typeface="Microsoft YaHe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icrosoft YaHei" id="{21AB7BF9-41C4-4267-803F-AF79249A132C}" vid="{19408BAB-5476-4372-A61A-E3AB9957CA1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44</TotalTime>
  <Words>156</Words>
  <Application>Microsoft Office PowerPoint</Application>
  <PresentationFormat>On-screen Show (4:3)</PresentationFormat>
  <Paragraphs>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Microsoft YaHei</vt:lpstr>
      <vt:lpstr>Arial</vt:lpstr>
      <vt:lpstr>Calibri</vt:lpstr>
      <vt:lpstr>Microsoft YaHei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4</cp:revision>
  <dcterms:created xsi:type="dcterms:W3CDTF">2022-02-09T08:21:01Z</dcterms:created>
  <dcterms:modified xsi:type="dcterms:W3CDTF">2022-02-09T09:06:41Z</dcterms:modified>
</cp:coreProperties>
</file>