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6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4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65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6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041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2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3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88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2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85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601A-7248-4556-B2BD-71670AB30185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8234-59F4-42F9-957C-D638F7C4C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79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63" y="809377"/>
            <a:ext cx="8183299" cy="625642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Bapa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Syurgawi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Maha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Kasih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sepanjang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zaman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anak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anak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-Mu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sering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dianiaya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banyak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mati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syahid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kerana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menyebarkan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Injil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 Kami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memperingati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Rev Raymond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telah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hilang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selama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lima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tahun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saudara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lain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hilang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masih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tiada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berita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Engkaulah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Tuhan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Maha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Tahu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6942" y="607499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/3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156114"/>
            <a:ext cx="9143999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ts val="0"/>
              </a:spcBef>
              <a:buNone/>
              <a:defRPr sz="5400" b="1">
                <a:solidFill>
                  <a:srgbClr val="7030A0"/>
                </a:solidFill>
                <a:effectLst>
                  <a:glow rad="762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icrosoft YaHei" panose="020B050302020402020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Misi</a:t>
            </a:r>
          </a:p>
        </p:txBody>
      </p:sp>
    </p:spTree>
    <p:extLst>
      <p:ext uri="{BB962C8B-B14F-4D97-AF65-F5344CB8AC3E}">
        <p14:creationId xmlns:p14="http://schemas.microsoft.com/office/powerpoint/2010/main" val="7907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63" y="809377"/>
            <a:ext cx="8183299" cy="625642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Adil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tiada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sesiapa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apa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pun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disembunyikan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daripada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-Mu.  Kami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mohon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Engkau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mendedahkan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kebenaran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masa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sama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kami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berdoa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keluarga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mereka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Mohon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Roh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Kudus,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Penghibur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menghiburkan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hati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mereka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tenang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Kami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juga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berdoa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agar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6942" y="607499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/3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156114"/>
            <a:ext cx="9143999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ts val="0"/>
              </a:spcBef>
              <a:buNone/>
              <a:defRPr sz="5400" b="1">
                <a:solidFill>
                  <a:srgbClr val="7030A0"/>
                </a:solidFill>
                <a:effectLst>
                  <a:glow rad="762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icrosoft YaHei" panose="020B050302020402020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Misi</a:t>
            </a:r>
          </a:p>
        </p:txBody>
      </p:sp>
    </p:spTree>
    <p:extLst>
      <p:ext uri="{BB962C8B-B14F-4D97-AF65-F5344CB8AC3E}">
        <p14:creationId xmlns:p14="http://schemas.microsoft.com/office/powerpoint/2010/main" val="146636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563" y="809377"/>
            <a:ext cx="8183299" cy="625642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Yesus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Penyembuh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bagi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terluka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menyembuhkan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luka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mereka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terkoyak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akibat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kehilangan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orang yang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dikasihi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Semoga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Engkau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Bapa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mereka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menggembalakan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mereka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memimpin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mereka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menjalani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kehidupan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tabah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Yesus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Kristus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 kami </a:t>
            </a:r>
            <a:r>
              <a:rPr lang="en-US" altLang="zh-CN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berdoa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  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Amin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96942" y="607499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/3</a:t>
            </a:r>
          </a:p>
        </p:txBody>
      </p:sp>
      <p:sp>
        <p:nvSpPr>
          <p:cNvPr id="6" name="Title 1"/>
          <p:cNvSpPr txBox="1"/>
          <p:nvPr/>
        </p:nvSpPr>
        <p:spPr>
          <a:xfrm>
            <a:off x="0" y="156114"/>
            <a:ext cx="9143999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>
              <a:spcBef>
                <a:spcPts val="0"/>
              </a:spcBef>
              <a:buNone/>
              <a:defRPr sz="5400" b="1">
                <a:solidFill>
                  <a:srgbClr val="7030A0"/>
                </a:solidFill>
                <a:effectLst>
                  <a:glow rad="762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Microsoft YaHei" panose="020B0503020204020204" charset="-122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Calibri" panose="020F0502020204030204" charset="0"/>
              </a:rPr>
              <a:t>Misi</a:t>
            </a:r>
          </a:p>
        </p:txBody>
      </p:sp>
    </p:spTree>
    <p:extLst>
      <p:ext uri="{BB962C8B-B14F-4D97-AF65-F5344CB8AC3E}">
        <p14:creationId xmlns:p14="http://schemas.microsoft.com/office/powerpoint/2010/main" val="30281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YaHe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icrosoft YaHei">
      <a:majorFont>
        <a:latin typeface="Microsoft YaHei"/>
        <a:ea typeface="Microsoft YaHei"/>
        <a:cs typeface=""/>
      </a:majorFont>
      <a:minorFont>
        <a:latin typeface="Microsoft YaHe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rosoft YaHei" id="{21AB7BF9-41C4-4267-803F-AF79249A132C}" vid="{19408BAB-5476-4372-A61A-E3AB9957CA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156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Microsoft YaHei</vt:lpstr>
      <vt:lpstr>Arial</vt:lpstr>
      <vt:lpstr>Calibri</vt:lpstr>
      <vt:lpstr>Microsoft YaHei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</cp:revision>
  <dcterms:created xsi:type="dcterms:W3CDTF">2022-02-09T08:21:01Z</dcterms:created>
  <dcterms:modified xsi:type="dcterms:W3CDTF">2022-02-09T09:06:41Z</dcterms:modified>
</cp:coreProperties>
</file>