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0" d="100"/>
          <a:sy n="80" d="100"/>
        </p:scale>
        <p:origin x="1656"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1/26/2022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00646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1/26/2022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557437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1/26/2022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357509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1/26/2022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1194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1/26/2022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391975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1/26/2022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60370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1/26/2022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74134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1/26/2022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20076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1/26/2022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401849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1/26/2022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727743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1/26/2022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19426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1/26/2022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6286062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35000">
              <a:schemeClr val="accent1">
                <a:lumMod val="5000"/>
                <a:lumOff val="95000"/>
              </a:schemeClr>
            </a:gs>
            <a:gs pos="74000">
              <a:srgbClr val="FEDAE2"/>
            </a:gs>
            <a:gs pos="100000">
              <a:srgbClr val="F44A97"/>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16686" y="704288"/>
            <a:ext cx="8449520" cy="5791200"/>
          </a:xfrm>
        </p:spPr>
        <p:txBody>
          <a:bodyPr>
            <a:noAutofit/>
          </a:bodyPr>
          <a:lstStyle/>
          <a:p>
            <a:pPr marL="0" indent="0" fontAlgn="auto">
              <a:spcBef>
                <a:spcPts val="0"/>
              </a:spcBef>
              <a:buNone/>
            </a:pPr>
            <a:r>
              <a:rPr lang="en-US" sz="3600" b="1" dirty="0">
                <a:solidFill>
                  <a:schemeClr val="tx2">
                    <a:lumMod val="50000"/>
                  </a:schemeClr>
                </a:solidFill>
                <a:effectLst>
                  <a:glow rad="76200">
                    <a:schemeClr val="bg1"/>
                  </a:glow>
                </a:effectLst>
                <a:ea typeface="Microsoft YaHei" panose="020B0503020204020204" charset="-122"/>
              </a:rPr>
              <a:t>Our God, Jehovah </a:t>
            </a:r>
            <a:r>
              <a:rPr lang="en-US" sz="3600" b="1" dirty="0" err="1">
                <a:solidFill>
                  <a:schemeClr val="tx2">
                    <a:lumMod val="50000"/>
                  </a:schemeClr>
                </a:solidFill>
                <a:effectLst>
                  <a:glow rad="76200">
                    <a:schemeClr val="bg1"/>
                  </a:glow>
                </a:effectLst>
                <a:ea typeface="Microsoft YaHei" panose="020B0503020204020204" charset="-122"/>
              </a:rPr>
              <a:t>Nissi</a:t>
            </a:r>
            <a:r>
              <a:rPr lang="en-US" sz="3600" b="1" dirty="0">
                <a:solidFill>
                  <a:schemeClr val="tx2">
                    <a:lumMod val="50000"/>
                  </a:schemeClr>
                </a:solidFill>
                <a:effectLst>
                  <a:glow rad="76200">
                    <a:schemeClr val="bg1"/>
                  </a:glow>
                </a:effectLst>
                <a:ea typeface="Microsoft YaHei" panose="020B0503020204020204" charset="-122"/>
              </a:rPr>
              <a:t>, we pray for You to lead our long-term and short-term missionaries as well as our dove tentmakers. No matter they have to stay back or those who are in the missions fields, may they all hold fast to Your promises and sprint forth with faith in the new year. Dear Healer God, please watch over their physical and spiritual health </a:t>
            </a:r>
            <a:r>
              <a:rPr lang="en-US" sz="3600" b="1" dirty="0" smtClean="0">
                <a:solidFill>
                  <a:schemeClr val="tx2">
                    <a:lumMod val="50000"/>
                  </a:schemeClr>
                </a:solidFill>
                <a:effectLst>
                  <a:glow rad="76200">
                    <a:schemeClr val="bg1"/>
                  </a:glow>
                </a:effectLst>
                <a:ea typeface="Microsoft YaHei" panose="020B0503020204020204" charset="-122"/>
              </a:rPr>
              <a:t>so</a:t>
            </a:r>
            <a:endParaRPr lang="en-US" altLang="zh-CN" sz="3600" b="1" dirty="0">
              <a:solidFill>
                <a:schemeClr val="tx2">
                  <a:lumMod val="50000"/>
                </a:schemeClr>
              </a:solidFill>
              <a:effectLst>
                <a:glow rad="76200">
                  <a:schemeClr val="bg1"/>
                </a:glow>
              </a:effectLst>
              <a:ea typeface="Microsoft YaHei" panose="020B0503020204020204" charset="-122"/>
            </a:endParaRPr>
          </a:p>
        </p:txBody>
      </p:sp>
      <p:sp>
        <p:nvSpPr>
          <p:cNvPr id="4"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016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5" name="TextBox 4"/>
          <p:cNvSpPr txBox="1"/>
          <p:nvPr/>
        </p:nvSpPr>
        <p:spPr>
          <a:xfrm>
            <a:off x="7572197" y="6071531"/>
            <a:ext cx="1471448"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rPr>
              <a:t>Cont...</a:t>
            </a:r>
          </a:p>
        </p:txBody>
      </p:sp>
    </p:spTree>
    <p:extLst>
      <p:ext uri="{BB962C8B-B14F-4D97-AF65-F5344CB8AC3E}">
        <p14:creationId xmlns:p14="http://schemas.microsoft.com/office/powerpoint/2010/main" val="37848665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35000">
              <a:schemeClr val="accent1">
                <a:lumMod val="5000"/>
                <a:lumOff val="95000"/>
              </a:schemeClr>
            </a:gs>
            <a:gs pos="74000">
              <a:srgbClr val="FEDAE2"/>
            </a:gs>
            <a:gs pos="100000">
              <a:srgbClr val="F44A97"/>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16686" y="704288"/>
            <a:ext cx="8449520" cy="5791200"/>
          </a:xfrm>
        </p:spPr>
        <p:txBody>
          <a:bodyPr>
            <a:noAutofit/>
          </a:bodyPr>
          <a:lstStyle/>
          <a:p>
            <a:pPr marL="0" indent="0" fontAlgn="auto">
              <a:spcBef>
                <a:spcPts val="0"/>
              </a:spcBef>
              <a:buNone/>
            </a:pPr>
            <a:r>
              <a:rPr lang="en-US" sz="3600" b="1" dirty="0" smtClean="0">
                <a:solidFill>
                  <a:schemeClr val="tx2">
                    <a:lumMod val="50000"/>
                  </a:schemeClr>
                </a:solidFill>
                <a:effectLst>
                  <a:glow rad="76200">
                    <a:schemeClr val="bg1"/>
                  </a:glow>
                </a:effectLst>
                <a:ea typeface="Microsoft YaHei" panose="020B0503020204020204" charset="-122"/>
              </a:rPr>
              <a:t>that </a:t>
            </a:r>
            <a:r>
              <a:rPr lang="en-US" sz="3600" b="1" dirty="0">
                <a:solidFill>
                  <a:schemeClr val="tx2">
                    <a:lumMod val="50000"/>
                  </a:schemeClr>
                </a:solidFill>
                <a:effectLst>
                  <a:glow rad="76200">
                    <a:schemeClr val="bg1"/>
                  </a:glow>
                </a:effectLst>
                <a:ea typeface="Microsoft YaHei" panose="020B0503020204020204" charset="-122"/>
              </a:rPr>
              <a:t>they will leap and charge forward as tigers. Jehovah </a:t>
            </a:r>
            <a:r>
              <a:rPr lang="en-US" sz="3600" b="1" dirty="0" err="1">
                <a:solidFill>
                  <a:schemeClr val="tx2">
                    <a:lumMod val="50000"/>
                  </a:schemeClr>
                </a:solidFill>
                <a:effectLst>
                  <a:glow rad="76200">
                    <a:schemeClr val="bg1"/>
                  </a:glow>
                </a:effectLst>
                <a:ea typeface="Microsoft YaHei" panose="020B0503020204020204" charset="-122"/>
              </a:rPr>
              <a:t>Shammah</a:t>
            </a:r>
            <a:r>
              <a:rPr lang="en-US" sz="3600" b="1" dirty="0">
                <a:solidFill>
                  <a:schemeClr val="tx2">
                    <a:lumMod val="50000"/>
                  </a:schemeClr>
                </a:solidFill>
                <a:effectLst>
                  <a:glow rad="76200">
                    <a:schemeClr val="bg1"/>
                  </a:glow>
                </a:effectLst>
                <a:ea typeface="Microsoft YaHei" panose="020B0503020204020204" charset="-122"/>
              </a:rPr>
              <a:t>, You are with us. We pray for You to bless the work of their hands so that they will flourish and bring forth abundant harvest as soldiers of Christ. May they stand with their flock to praise You, our God, who makes seasons and years.  In Jesus Christ’s name we pray, Amen.</a:t>
            </a:r>
            <a:endParaRPr lang="en-US" altLang="zh-CN" sz="3600" b="1" dirty="0">
              <a:solidFill>
                <a:schemeClr val="tx2">
                  <a:lumMod val="50000"/>
                </a:schemeClr>
              </a:solidFill>
              <a:effectLst>
                <a:glow rad="76200">
                  <a:schemeClr val="bg1"/>
                </a:glow>
              </a:effectLst>
              <a:ea typeface="Microsoft YaHei" panose="020B0503020204020204" charset="-122"/>
            </a:endParaRPr>
          </a:p>
        </p:txBody>
      </p:sp>
      <p:sp>
        <p:nvSpPr>
          <p:cNvPr id="4"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01600">
                    <a:prstClr val="white"/>
                  </a:glow>
                </a:effectLst>
                <a:uLnTx/>
                <a:uFillTx/>
                <a:latin typeface="Calibri" panose="020F0502020204030204"/>
                <a:ea typeface="Microsoft YaHei" panose="020B0503020204020204" charset="-122"/>
                <a:cs typeface="Calibri" panose="020F0502020204030204" charset="0"/>
              </a:rPr>
              <a:t>Missionary Care</a:t>
            </a:r>
          </a:p>
        </p:txBody>
      </p:sp>
    </p:spTree>
    <p:extLst>
      <p:ext uri="{BB962C8B-B14F-4D97-AF65-F5344CB8AC3E}">
        <p14:creationId xmlns:p14="http://schemas.microsoft.com/office/powerpoint/2010/main" val="12705616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483" r="12483"/>
          <a:stretch/>
        </p:blipFill>
        <p:spPr>
          <a:xfrm>
            <a:off x="-1" y="0"/>
            <a:ext cx="9148133" cy="6858000"/>
          </a:xfrm>
          <a:prstGeom prst="rect">
            <a:avLst/>
          </a:prstGeom>
        </p:spPr>
      </p:pic>
    </p:spTree>
    <p:extLst>
      <p:ext uri="{BB962C8B-B14F-4D97-AF65-F5344CB8AC3E}">
        <p14:creationId xmlns:p14="http://schemas.microsoft.com/office/powerpoint/2010/main" val="33871684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517" r="12483"/>
          <a:stretch/>
        </p:blipFill>
        <p:spPr>
          <a:xfrm>
            <a:off x="0" y="0"/>
            <a:ext cx="9144000" cy="6858000"/>
          </a:xfrm>
          <a:prstGeom prst="rect">
            <a:avLst/>
          </a:prstGeom>
        </p:spPr>
      </p:pic>
    </p:spTree>
    <p:extLst>
      <p:ext uri="{BB962C8B-B14F-4D97-AF65-F5344CB8AC3E}">
        <p14:creationId xmlns:p14="http://schemas.microsoft.com/office/powerpoint/2010/main" val="2916889622"/>
      </p:ext>
    </p:extLst>
  </p:cSld>
  <p:clrMapOvr>
    <a:masterClrMapping/>
  </p:clrMapOvr>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92</TotalTime>
  <Words>149</Words>
  <Application>Microsoft Office PowerPoint</Application>
  <PresentationFormat>On-screen Show (4:3)</PresentationFormat>
  <Paragraphs>5</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Microsoft YaHei</vt:lpstr>
      <vt:lpstr>Arial</vt:lpstr>
      <vt:lpstr>Calibri</vt:lpstr>
      <vt:lpstr>2_Office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5</cp:revision>
  <dcterms:created xsi:type="dcterms:W3CDTF">2022-01-26T03:52:50Z</dcterms:created>
  <dcterms:modified xsi:type="dcterms:W3CDTF">2022-01-26T05:25:02Z</dcterms:modified>
</cp:coreProperties>
</file>