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064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574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575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19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919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037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413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007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018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277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942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2860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accent1">
                <a:lumMod val="5000"/>
                <a:lumOff val="95000"/>
              </a:schemeClr>
            </a:gs>
            <a:gs pos="74000">
              <a:srgbClr val="FEDAE2"/>
            </a:gs>
            <a:gs pos="100000">
              <a:srgbClr val="F44A9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耶和华尼希，求祢在新一年里，率领本会长短期宣教士，和带职传福音的信徒鸽子，无论滞留在本地牧养、或在海外宣教，都能紧紧抓住祢的应许，带着信心，迈出矫健快跑的虎步。愿医治的上帝保护他们身心健壮，有全新的斗志，跳跃如虎一般。愿耶和华沙玛，与我们同在的神，赐福他们手所作的事工如虎添翼般，做基督精兵，产生极佳的果效，与福音对象一同歌颂年岁的君王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991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46" r="12445"/>
          <a:stretch/>
        </p:blipFill>
        <p:spPr>
          <a:xfrm>
            <a:off x="0" y="0"/>
            <a:ext cx="91450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0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183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Microsoft YaHei</vt:lpstr>
      <vt:lpstr>Arial</vt:lpstr>
      <vt:lpstr>Calibri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2022-01-26T03:52:50Z</dcterms:created>
  <dcterms:modified xsi:type="dcterms:W3CDTF">2022-01-26T05:21:55Z</dcterms:modified>
</cp:coreProperties>
</file>