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64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74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7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19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37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13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0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18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7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42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86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rgbClr val="F44A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Yahweh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Nixi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berpegang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2410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rgbClr val="F44A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keyakinan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harimau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cergas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Penyembuh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melompat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harimau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Yahweh Sharma,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988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rgbClr val="F44A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harimau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askar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menghasilkan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menyanyikan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Raja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sasaran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642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139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2022-01-26T03:52:50Z</dcterms:created>
  <dcterms:modified xsi:type="dcterms:W3CDTF">2022-01-26T05:26:30Z</dcterms:modified>
</cp:coreProperties>
</file>