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7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5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53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7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021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74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65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96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04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45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13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37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709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rgbClr val="E9D9FF"/>
            </a:gs>
            <a:gs pos="100000">
              <a:srgbClr val="6E76C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Loving Heavenly Father, we thank You for preparing the homebound flight for our Indochina missionary, Lydia, who is now quarantine in Kuala Lumpur. We bless her by Your Holy name, Jehovah Shalom, for You are Peace. May she enjoy a safe flight back to her hometown, rejoins with her family during her home assignment. We pray for her healing, soul gain rest and </a:t>
            </a:r>
            <a:r>
              <a:rPr lang="en-US" sz="3600" b="1" dirty="0" smtClean="0">
                <a:solidFill>
                  <a:schemeClr val="tx2">
                    <a:lumMod val="50000"/>
                  </a:schemeClr>
                </a:solidFill>
                <a:effectLst>
                  <a:glow rad="76200">
                    <a:schemeClr val="bg1"/>
                  </a:glow>
                </a:effectLst>
                <a:ea typeface="Microsoft YaHei" panose="020B0503020204020204" charset="-122"/>
              </a:rPr>
              <a:t>may</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946239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rgbClr val="E9D9FF"/>
            </a:gs>
            <a:gs pos="100000">
              <a:srgbClr val="6E76C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she </a:t>
            </a:r>
            <a:r>
              <a:rPr lang="en-US" sz="3600" b="1" dirty="0">
                <a:solidFill>
                  <a:schemeClr val="tx2">
                    <a:lumMod val="50000"/>
                  </a:schemeClr>
                </a:solidFill>
                <a:effectLst>
                  <a:glow rad="76200">
                    <a:schemeClr val="bg1"/>
                  </a:glow>
                </a:effectLst>
                <a:ea typeface="Microsoft YaHei" panose="020B0503020204020204" charset="-122"/>
              </a:rPr>
              <a:t>experience divine grace in her preaching of sermons as well as all other ministries. During her months of home assignment, we pray for You to watch over her little unbelievers flock in the missions field. May Your little lambs continue to grow in Your Love as they shall never lack with You as their Shepherd.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544260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150</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IT-Alienware</cp:lastModifiedBy>
  <cp:revision>2</cp:revision>
  <dcterms:created xsi:type="dcterms:W3CDTF">2022-01-21T08:21:26Z</dcterms:created>
  <dcterms:modified xsi:type="dcterms:W3CDTF">2022-03-01T07:43:26Z</dcterms:modified>
</cp:coreProperties>
</file>