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E9D9FF"/>
            </a:gs>
            <a:gs pos="100000">
              <a:srgbClr val="6E76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慈爱的天父，感谢祢预备航班，带领林懿宣教士从印度支那回到吉隆坡隔离。耶和华沙龙，我们奉祢的圣名祝福林懿宣教士，隔离到回来家乡，飞行安全，述职期间与亲友团聚，疾病得到治疗，心灵得到安息，讲道服侍，方方面面都有各样属天恩典的记号。在她离开工场的这几个月，求祢看顾她在工场未信的学生和牧养的小羊，在祢的爱中继续成长，祢也做他们的牧者，叫他们不至缺乏。奉主基督名求，阿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85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2022-03-01T07:41:29Z</dcterms:modified>
</cp:coreProperties>
</file>