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79" r:id="rId3"/>
    <p:sldId id="28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53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73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21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74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65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6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08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604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45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13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37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70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74000">
              <a:srgbClr val="E9D9FF"/>
            </a:gs>
            <a:gs pos="100000">
              <a:srgbClr val="6E76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menyediakan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penerbangan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Lydia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pulang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Kuala Lumpur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Indochina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kuarantin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Yahweh Shalom,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Lydia,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kuarantin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pulang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kampung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halamannya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penerbangannya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selamat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00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74000">
              <a:srgbClr val="E9D9FF"/>
            </a:gs>
            <a:gs pos="100000">
              <a:srgbClr val="6E76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pertemuan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saudara-mara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rakan-rakan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bercuti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penyembuhan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penyakitnya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ketenangan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jiwanya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berkhotbah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mengalami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jenis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rahmat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ilahi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aspek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beberapa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meninggalkan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71420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74000">
              <a:srgbClr val="E9D9FF"/>
            </a:gs>
            <a:gs pos="100000">
              <a:srgbClr val="6E76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pelajarnya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domba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bertumbuh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jadilah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gembala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kekurangan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85341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IT-Alienware</cp:lastModifiedBy>
  <cp:revision>2</cp:revision>
  <dcterms:created xsi:type="dcterms:W3CDTF">2022-01-21T08:21:26Z</dcterms:created>
  <dcterms:modified xsi:type="dcterms:W3CDTF">2022-03-01T07:42:25Z</dcterms:modified>
</cp:coreProperties>
</file>