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71"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15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53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73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021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774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65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96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208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604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45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13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37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709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2AA00"/>
            </a:gs>
            <a:gs pos="100000">
              <a:srgbClr val="CC44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God, You have sent out Hudson Taylor and James Hoover in the past. And we are thankful that You have led the Sarawak Chinese Annual Conference in the commissioning of missionaries for the past 25 years. We pray for our present 34 missionaries to hold fast to their hearts of missions. Please empower them to share the mystery of the Gospel by all </a:t>
            </a:r>
            <a:r>
              <a:rPr lang="en-US" sz="3600" b="1" dirty="0" smtClean="0">
                <a:solidFill>
                  <a:schemeClr val="tx2">
                    <a:lumMod val="50000"/>
                  </a:schemeClr>
                </a:solidFill>
                <a:effectLst>
                  <a:glow rad="76200">
                    <a:schemeClr val="bg1"/>
                  </a:glow>
                </a:effectLst>
                <a:ea typeface="Microsoft YaHei" panose="020B0503020204020204" charset="-122"/>
              </a:rPr>
              <a:t>divine</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707879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2AA00"/>
            </a:gs>
            <a:gs pos="100000">
              <a:srgbClr val="CC44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wisdom so that all who hear may understand and turn to Christ. May they harness their spiritual gifts to the fullest and reach out to the multitudes to make disciples of them. God of all nations and peoples, please guide our Missions Board, missionaries and churches to march forth in unison to the next 25 years with one accord .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783050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148</Words>
  <Application>Microsoft Office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Microsoft YaHei</vt:lpstr>
      <vt:lpstr>Arial</vt:lpstr>
      <vt:lpstr>Calibri</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IT-Alienware</cp:lastModifiedBy>
  <cp:revision>2</cp:revision>
  <dcterms:created xsi:type="dcterms:W3CDTF">2022-01-21T08:21:26Z</dcterms:created>
  <dcterms:modified xsi:type="dcterms:W3CDTF">2022-03-01T07:42:55Z</dcterms:modified>
</cp:coreProperties>
</file>