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2AA00"/>
            </a:gs>
            <a:gs pos="100000">
              <a:srgbClr val="CC44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差遣戴德生和富雅各的上帝，感谢祢带领砂华人年议会差遣宣教士到海外宣教迈入第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25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年。为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34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位在职宣教士继续保持炙热的宣教心祷告。求祢帮助他们使用从祢而来的诸般智慧讲述福音的奥秘，使听者能明白并归信耶稣。愿他们将祢所赐的恩赐发挥得淋漓尽致，多方去接触人，栽培门徒。万国万民的上帝！求祢亲自带领宣教部、宣教士和教会齐心互相配搭，携手迈向未来的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25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年。奉主基督名求，阿们。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28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2022-03-01T07:40:54Z</dcterms:modified>
</cp:coreProperties>
</file>